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3" r:id="rId5"/>
    <p:sldMasterId id="2147483681" r:id="rId6"/>
    <p:sldMasterId id="2147483683" r:id="rId7"/>
    <p:sldMasterId id="2147483686" r:id="rId8"/>
    <p:sldMasterId id="2147483688" r:id="rId9"/>
  </p:sldMasterIdLst>
  <p:notesMasterIdLst>
    <p:notesMasterId r:id="rId11"/>
  </p:notesMasterIdLst>
  <p:handoutMasterIdLst>
    <p:handoutMasterId r:id="rId12"/>
  </p:handoutMasterIdLst>
  <p:sldIdLst>
    <p:sldId id="607" r:id="rId1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Phillips, Kevin" initials="PK" lastIdx="8" clrIdx="1">
    <p:extLst/>
  </p:cmAuthor>
  <p:cmAuthor id="3" name="Ramona AGRELA" initials="RA" lastIdx="1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8D05"/>
    <a:srgbClr val="F0975A"/>
    <a:srgbClr val="0064A4"/>
    <a:srgbClr val="0000FF"/>
    <a:srgbClr val="555759"/>
    <a:srgbClr val="F2A672"/>
    <a:srgbClr val="CCECFF"/>
    <a:srgbClr val="000066"/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71957" autoAdjust="0"/>
  </p:normalViewPr>
  <p:slideViewPr>
    <p:cSldViewPr snapToGrid="0">
      <p:cViewPr varScale="1">
        <p:scale>
          <a:sx n="49" d="100"/>
          <a:sy n="49" d="100"/>
        </p:scale>
        <p:origin x="1312" y="52"/>
      </p:cViewPr>
      <p:guideLst>
        <p:guide orient="horz" pos="2160"/>
        <p:guide pos="39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398"/>
    </p:cViewPr>
  </p:sorterViewPr>
  <p:notesViewPr>
    <p:cSldViewPr snapToGrid="0">
      <p:cViewPr varScale="1">
        <p:scale>
          <a:sx n="98" d="100"/>
          <a:sy n="98" d="100"/>
        </p:scale>
        <p:origin x="354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2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/>
            </a:lvl1pPr>
          </a:lstStyle>
          <a:p>
            <a:fld id="{049E287E-F357-4595-87B8-51F3915D5A8F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1"/>
            <a:ext cx="3043343" cy="467071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/>
            </a:lvl1pPr>
          </a:lstStyle>
          <a:p>
            <a:fld id="{4B05C4C4-30ED-4AA0-ADD3-4F936911F0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47284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2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/>
            </a:lvl1pPr>
          </a:lstStyle>
          <a:p>
            <a:fld id="{B0439853-C461-436E-A9F6-BCC343A8AA6D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15" tIns="46657" rIns="93315" bIns="4665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1"/>
            <a:ext cx="3043343" cy="467071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/>
            </a:lvl1pPr>
          </a:lstStyle>
          <a:p>
            <a:fld id="{4E3E4ADB-E8B5-425D-AFA9-B9B35AF0FB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22421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113" indent="-173113" defTabSz="92327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All UCs have the same Grade Structure</a:t>
            </a:r>
          </a:p>
          <a:p>
            <a:pPr defTabSz="923270">
              <a:defRPr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1C0A35-624C-465A-8A86-E088FC145651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3E4ADB-E8B5-425D-AFA9-B9B35AF0FB7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030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5762" y="1041400"/>
            <a:ext cx="1150363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Title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583" y="3642519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Include Name, Title, Department and Date if Desired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8102" y="5088835"/>
            <a:ext cx="4626780" cy="1623368"/>
            <a:chOff x="279175" y="5154627"/>
            <a:chExt cx="4817611" cy="1708651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45"/>
            <a:stretch/>
          </p:blipFill>
          <p:spPr>
            <a:xfrm>
              <a:off x="1722792" y="5878610"/>
              <a:ext cx="3373994" cy="29161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175" y="5154627"/>
              <a:ext cx="1708651" cy="1708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505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0B50-D6B0-43A7-8FF8-7192807E20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6299200" y="664482"/>
            <a:ext cx="5315857" cy="3530147"/>
          </a:xfrm>
          <a:prstGeom prst="rect">
            <a:avLst/>
          </a:prstGeom>
          <a:solidFill>
            <a:srgbClr val="F78D05">
              <a:alpha val="93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429375" y="841375"/>
            <a:ext cx="5185682" cy="3353254"/>
          </a:xfrm>
          <a:noFill/>
        </p:spPr>
        <p:txBody>
          <a:bodyPr/>
          <a:lstStyle/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40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6" y="1208600"/>
            <a:ext cx="5181600" cy="5130557"/>
          </a:xfrm>
        </p:spPr>
        <p:txBody>
          <a:bodyPr/>
          <a:lstStyle>
            <a:lvl1pPr>
              <a:defRPr sz="240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08598"/>
            <a:ext cx="5181600" cy="5110009"/>
          </a:xfrm>
        </p:spPr>
        <p:txBody>
          <a:bodyPr/>
          <a:lstStyle>
            <a:lvl1pPr>
              <a:defRPr sz="240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787146" y="6527305"/>
            <a:ext cx="404854" cy="365125"/>
          </a:xfrm>
          <a:prstGeom prst="rect">
            <a:avLst/>
          </a:prstGeom>
        </p:spPr>
        <p:txBody>
          <a:bodyPr/>
          <a:lstStyle/>
          <a:p>
            <a:fld id="{07297065-12DB-4451-8B30-EBF38A6018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5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C97BA-8E5B-48A3-9D43-CD0A009BFB3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429375" y="841375"/>
            <a:ext cx="5185682" cy="3353254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938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000140"/>
            <a:ext cx="6172200" cy="5210333"/>
          </a:xfrm>
        </p:spPr>
        <p:txBody>
          <a:bodyPr/>
          <a:lstStyle>
            <a:lvl1pPr>
              <a:defRPr sz="2400">
                <a:solidFill>
                  <a:srgbClr val="555759"/>
                </a:solidFill>
              </a:defRPr>
            </a:lvl1pPr>
            <a:lvl2pPr>
              <a:defRPr sz="2000">
                <a:solidFill>
                  <a:srgbClr val="555759"/>
                </a:solidFill>
              </a:defRPr>
            </a:lvl2pPr>
            <a:lvl3pPr>
              <a:defRPr sz="1800">
                <a:solidFill>
                  <a:srgbClr val="555759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06718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555759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787146" y="6527305"/>
            <a:ext cx="404854" cy="365125"/>
          </a:xfrm>
          <a:prstGeom prst="rect">
            <a:avLst/>
          </a:prstGeom>
        </p:spPr>
        <p:txBody>
          <a:bodyPr/>
          <a:lstStyle/>
          <a:p>
            <a:fld id="{07297065-12DB-4451-8B30-EBF38A6018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50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E281-2E5C-4D28-A46D-9AAFBBF30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921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E281-2E5C-4D28-A46D-9AAFBBF30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441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787146" y="6527305"/>
            <a:ext cx="404854" cy="365125"/>
          </a:xfrm>
          <a:prstGeom prst="rect">
            <a:avLst/>
          </a:prstGeom>
        </p:spPr>
        <p:txBody>
          <a:bodyPr/>
          <a:lstStyle/>
          <a:p>
            <a:fld id="{07297065-12DB-4451-8B30-EBF38A6018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02972" y="96702"/>
            <a:ext cx="10515600" cy="7292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7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E281-2E5C-4D28-A46D-9AAFBBF30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0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787146" y="6527305"/>
            <a:ext cx="404854" cy="365125"/>
          </a:xfrm>
          <a:prstGeom prst="rect">
            <a:avLst/>
          </a:prstGeom>
        </p:spPr>
        <p:txBody>
          <a:bodyPr/>
          <a:lstStyle/>
          <a:p>
            <a:fld id="{07297065-12DB-4451-8B30-EBF38A6018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631370" y="1157509"/>
            <a:ext cx="10515600" cy="5010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64A4"/>
                </a:solidFill>
              </a:defRPr>
            </a:lvl1pPr>
            <a:lvl2pPr marL="685783" indent="-228594">
              <a:buFont typeface="Wingdings" panose="05000000000000000000" pitchFamily="2" charset="2"/>
              <a:buChar char="§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1142971" indent="-228594">
              <a:buFont typeface="Wingdings" panose="05000000000000000000" pitchFamily="2" charset="2"/>
              <a:buChar char="§"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600160" indent="-228594">
              <a:buFont typeface="Wingdings" panose="05000000000000000000" pitchFamily="2" charset="2"/>
              <a:buChar char="§"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2057349" indent="-228594">
              <a:buFont typeface="Wingdings" panose="05000000000000000000" pitchFamily="2" charset="2"/>
              <a:buChar char="§"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841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6" y="1208600"/>
            <a:ext cx="5181600" cy="5130557"/>
          </a:xfrm>
        </p:spPr>
        <p:txBody>
          <a:bodyPr/>
          <a:lstStyle>
            <a:lvl1pPr>
              <a:defRPr sz="240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08598"/>
            <a:ext cx="5181600" cy="5110009"/>
          </a:xfrm>
        </p:spPr>
        <p:txBody>
          <a:bodyPr/>
          <a:lstStyle>
            <a:lvl1pPr>
              <a:defRPr sz="240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787146" y="6527305"/>
            <a:ext cx="404854" cy="365125"/>
          </a:xfrm>
          <a:prstGeom prst="rect">
            <a:avLst/>
          </a:prstGeom>
        </p:spPr>
        <p:txBody>
          <a:bodyPr/>
          <a:lstStyle/>
          <a:p>
            <a:fld id="{07297065-12DB-4451-8B30-EBF38A6018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65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787146" y="6527305"/>
            <a:ext cx="404854" cy="365125"/>
          </a:xfrm>
          <a:prstGeom prst="rect">
            <a:avLst/>
          </a:prstGeom>
        </p:spPr>
        <p:txBody>
          <a:bodyPr/>
          <a:lstStyle/>
          <a:p>
            <a:fld id="{07297065-12DB-4451-8B30-EBF38A6018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4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000140"/>
            <a:ext cx="6172200" cy="5210333"/>
          </a:xfrm>
        </p:spPr>
        <p:txBody>
          <a:bodyPr/>
          <a:lstStyle>
            <a:lvl1pPr>
              <a:defRPr sz="2400">
                <a:solidFill>
                  <a:srgbClr val="555759"/>
                </a:solidFill>
              </a:defRPr>
            </a:lvl1pPr>
            <a:lvl2pPr>
              <a:defRPr sz="2000">
                <a:solidFill>
                  <a:srgbClr val="555759"/>
                </a:solidFill>
              </a:defRPr>
            </a:lvl2pPr>
            <a:lvl3pPr>
              <a:defRPr sz="1800">
                <a:solidFill>
                  <a:srgbClr val="555759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06718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555759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787146" y="6527305"/>
            <a:ext cx="404854" cy="365125"/>
          </a:xfrm>
          <a:prstGeom prst="rect">
            <a:avLst/>
          </a:prstGeom>
        </p:spPr>
        <p:txBody>
          <a:bodyPr/>
          <a:lstStyle/>
          <a:p>
            <a:fld id="{07297065-12DB-4451-8B30-EBF38A6018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5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536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41699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7297065-12DB-4451-8B30-EBF38A6018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11787146" y="6527305"/>
            <a:ext cx="40485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rgbClr val="0064A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297065-12DB-4451-8B30-EBF38A601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6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787146" y="6527305"/>
            <a:ext cx="404854" cy="365125"/>
          </a:xfrm>
          <a:prstGeom prst="rect">
            <a:avLst/>
          </a:prstGeom>
        </p:spPr>
        <p:txBody>
          <a:bodyPr/>
          <a:lstStyle/>
          <a:p>
            <a:fld id="{07297065-12DB-4451-8B30-EBF38A6018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20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ACA-595F-4C84-A7FC-2BDD84F4A9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493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0B50-D6B0-43A7-8FF8-7192807E20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6299199" y="601377"/>
            <a:ext cx="5315857" cy="3530147"/>
          </a:xfrm>
          <a:prstGeom prst="rect">
            <a:avLst/>
          </a:prstGeom>
          <a:solidFill>
            <a:schemeClr val="accent1">
              <a:alpha val="93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99200" y="664482"/>
            <a:ext cx="5315857" cy="3530147"/>
          </a:xfrm>
          <a:noFill/>
        </p:spPr>
        <p:txBody>
          <a:bodyPr/>
          <a:lstStyle/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32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370" y="1157509"/>
            <a:ext cx="10515600" cy="5010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" y="759483"/>
            <a:ext cx="12191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324" y="6446300"/>
            <a:ext cx="2870475" cy="1980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8096" cy="82591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723536" y="6492875"/>
            <a:ext cx="468464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64A4"/>
                </a:solidFill>
              </a:defRPr>
            </a:lvl1pPr>
          </a:lstStyle>
          <a:p>
            <a:fld id="{07297065-12DB-4451-8B30-EBF38A601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02972" y="96702"/>
            <a:ext cx="10515600" cy="729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45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6" r:id="rId5"/>
    <p:sldLayoutId id="2147483657" r:id="rId6"/>
    <p:sldLayoutId id="2147483660" r:id="rId7"/>
    <p:sldLayoutId id="214748369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Tx/>
        <a:buNone/>
        <a:defRPr sz="2400" kern="1200" baseline="0">
          <a:solidFill>
            <a:srgbClr val="0064A4"/>
          </a:solidFill>
          <a:latin typeface="Century Gothic" panose="020B050202020202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Century Gothic" panose="020B050202020202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>
              <a:lumMod val="50000"/>
            </a:schemeClr>
          </a:solidFill>
          <a:latin typeface="Century Gothic" panose="020B050202020202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bg1">
              <a:lumMod val="50000"/>
            </a:schemeClr>
          </a:solidFill>
          <a:latin typeface="Century Gothic" panose="020B050202020202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bg1">
              <a:lumMod val="50000"/>
            </a:schemeClr>
          </a:solidFill>
          <a:latin typeface="Century Gothic" panose="020B050202020202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4"/>
            <a:ext cx="12192000" cy="683515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E0B50-D6B0-43A7-8FF8-7192807E20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9200" y="664482"/>
            <a:ext cx="5315857" cy="3530147"/>
          </a:xfrm>
          <a:prstGeom prst="rect">
            <a:avLst/>
          </a:prstGeom>
          <a:solidFill>
            <a:schemeClr val="accent1">
              <a:alpha val="93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A PHOTO RELEVANT</a:t>
            </a:r>
            <a:r>
              <a:rPr lang="en-US" sz="1800" b="1" baseline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YOUR PRESENTATION TOPIC. </a:t>
            </a:r>
            <a:r>
              <a:rPr lang="en-US" sz="1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INSERT</a:t>
            </a:r>
            <a:r>
              <a:rPr lang="en-US" sz="1800" b="1" baseline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SECTION OR TOPIC TEXT USING A 7% TRANSPARENT RECTANGLE IN BLUE, ORANGE OR WHITE COLOR; FONT STYLE SHOULD BE VERDANA AND FONT COLOR SHOULD BE WHITE, 80% GRAY, BLUE OR ORANGE TO CONTRAST TRANSPARENCY BACKGROUND</a:t>
            </a:r>
            <a:endParaRPr lang="en-US" sz="18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4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9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ct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C97BA-8E5B-48A3-9D43-CD0A009BFB3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 userDrawn="1"/>
        </p:nvSpPr>
        <p:spPr>
          <a:xfrm>
            <a:off x="6299200" y="664482"/>
            <a:ext cx="5315857" cy="3530147"/>
          </a:xfrm>
          <a:prstGeom prst="rect">
            <a:avLst/>
          </a:prstGeom>
          <a:solidFill>
            <a:srgbClr val="F78D05">
              <a:alpha val="93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18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18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27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9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6E281-2E5C-4D28-A46D-9AAFBBF30B2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7"/>
          <p:cNvSpPr txBox="1">
            <a:spLocks/>
          </p:cNvSpPr>
          <p:nvPr userDrawn="1"/>
        </p:nvSpPr>
        <p:spPr>
          <a:xfrm>
            <a:off x="6299200" y="664482"/>
            <a:ext cx="5315857" cy="353014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Placeholder 7"/>
          <p:cNvSpPr txBox="1">
            <a:spLocks/>
          </p:cNvSpPr>
          <p:nvPr userDrawn="1"/>
        </p:nvSpPr>
        <p:spPr>
          <a:xfrm>
            <a:off x="6299200" y="841375"/>
            <a:ext cx="5185682" cy="3353254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4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6E281-2E5C-4D28-A46D-9AAFBBF30B2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16" y="-123444"/>
            <a:ext cx="12312315" cy="7329758"/>
          </a:xfrm>
          <a:prstGeom prst="rect">
            <a:avLst/>
          </a:prstGeom>
        </p:spPr>
      </p:pic>
      <p:sp>
        <p:nvSpPr>
          <p:cNvPr id="9" name="Text Placeholder 7"/>
          <p:cNvSpPr txBox="1">
            <a:spLocks/>
          </p:cNvSpPr>
          <p:nvPr userDrawn="1"/>
        </p:nvSpPr>
        <p:spPr>
          <a:xfrm>
            <a:off x="6299200" y="664482"/>
            <a:ext cx="5315857" cy="3530147"/>
          </a:xfrm>
          <a:prstGeom prst="rect">
            <a:avLst/>
          </a:prstGeom>
          <a:solidFill>
            <a:srgbClr val="F78D05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Placeholder 7"/>
          <p:cNvSpPr txBox="1">
            <a:spLocks/>
          </p:cNvSpPr>
          <p:nvPr userDrawn="1"/>
        </p:nvSpPr>
        <p:spPr>
          <a:xfrm>
            <a:off x="6429375" y="841375"/>
            <a:ext cx="5185682" cy="3353254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2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9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6E281-2E5C-4D28-A46D-9AAFBBF30B2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759" y="1"/>
            <a:ext cx="13015839" cy="6858000"/>
          </a:xfrm>
          <a:prstGeom prst="rect">
            <a:avLst/>
          </a:prstGeom>
        </p:spPr>
      </p:pic>
      <p:sp>
        <p:nvSpPr>
          <p:cNvPr id="9" name="Text Placeholder 7"/>
          <p:cNvSpPr txBox="1">
            <a:spLocks/>
          </p:cNvSpPr>
          <p:nvPr userDrawn="1"/>
        </p:nvSpPr>
        <p:spPr>
          <a:xfrm>
            <a:off x="6299200" y="664482"/>
            <a:ext cx="5315857" cy="353014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98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56194" y="6506679"/>
            <a:ext cx="535807" cy="385754"/>
          </a:xfrm>
        </p:spPr>
        <p:txBody>
          <a:bodyPr/>
          <a:lstStyle/>
          <a:p>
            <a:fld id="{07297065-12DB-4451-8B30-EBF38A6018EA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UCI Career Tracks Salary Structure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600" y="1151890"/>
            <a:ext cx="843280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3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I HR Mai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mokey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ptional Transition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9B9AAC7A86C24CB975F6EF6FB7539A" ma:contentTypeVersion="1" ma:contentTypeDescription="Create a new document." ma:contentTypeScope="" ma:versionID="cab627245693b5b1fd80448581b40f73">
  <xsd:schema xmlns:xsd="http://www.w3.org/2001/XMLSchema" xmlns:xs="http://www.w3.org/2001/XMLSchema" xmlns:p="http://schemas.microsoft.com/office/2006/metadata/properties" xmlns:ns2="95f56824-701d-468f-956d-ceba0d857451" targetNamespace="http://schemas.microsoft.com/office/2006/metadata/properties" ma:root="true" ma:fieldsID="c939150c380d35f4dfc3b5cb27d44972" ns2:_="">
    <xsd:import namespace="95f56824-701d-468f-956d-ceba0d85745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f56824-701d-468f-956d-ceba0d85745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247384-E392-413F-A802-9E5ABF27C0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f56824-701d-468f-956d-ceba0d8574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2CC8F4-51D6-4B5F-B4CF-8B4F03C167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DD4548-4BA6-49DB-9AC9-2AF7598868F2}">
  <ds:schemaRefs>
    <ds:schemaRef ds:uri="95f56824-701d-468f-956d-ceba0d857451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19983</TotalTime>
  <Words>15</Words>
  <Application>Microsoft Office PowerPoint</Application>
  <PresentationFormat>Widescreen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Tunga</vt:lpstr>
      <vt:lpstr>Verdana</vt:lpstr>
      <vt:lpstr>Wingdings</vt:lpstr>
      <vt:lpstr>UCI HR Main Template</vt:lpstr>
      <vt:lpstr>Optional Transition Slide</vt:lpstr>
      <vt:lpstr>Custom Design</vt:lpstr>
      <vt:lpstr>1_Custom Design</vt:lpstr>
      <vt:lpstr>2_Custom Design</vt:lpstr>
      <vt:lpstr>3_Custom Design</vt:lpstr>
      <vt:lpstr>UCI Career Tracks Salary Structure</vt:lpstr>
    </vt:vector>
  </TitlesOfParts>
  <Company>UC Irvine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Hills</dc:creator>
  <cp:lastModifiedBy>Dawn McKinley</cp:lastModifiedBy>
  <cp:revision>502</cp:revision>
  <cp:lastPrinted>2020-02-20T00:04:30Z</cp:lastPrinted>
  <dcterms:created xsi:type="dcterms:W3CDTF">2016-03-15T20:30:37Z</dcterms:created>
  <dcterms:modified xsi:type="dcterms:W3CDTF">2020-09-21T23:59:03Z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0x010100919B9AAC7A86C24CB975F6EF6FB7539A</vt:lpwstr>
  </property>
</Properties>
</file>