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7"/>
  </p:notesMasterIdLst>
  <p:sldIdLst>
    <p:sldId id="256" r:id="rId5"/>
    <p:sldId id="342" r:id="rId6"/>
    <p:sldId id="304" r:id="rId7"/>
    <p:sldId id="377" r:id="rId8"/>
    <p:sldId id="320" r:id="rId9"/>
    <p:sldId id="301" r:id="rId10"/>
    <p:sldId id="263" r:id="rId11"/>
    <p:sldId id="343" r:id="rId12"/>
    <p:sldId id="344" r:id="rId13"/>
    <p:sldId id="266" r:id="rId14"/>
    <p:sldId id="378" r:id="rId15"/>
    <p:sldId id="296" r:id="rId16"/>
    <p:sldId id="302" r:id="rId17"/>
    <p:sldId id="307" r:id="rId18"/>
    <p:sldId id="308" r:id="rId19"/>
    <p:sldId id="309" r:id="rId20"/>
    <p:sldId id="294" r:id="rId21"/>
    <p:sldId id="329" r:id="rId22"/>
    <p:sldId id="360" r:id="rId23"/>
    <p:sldId id="324" r:id="rId24"/>
    <p:sldId id="323" r:id="rId25"/>
    <p:sldId id="370" r:id="rId26"/>
    <p:sldId id="371" r:id="rId27"/>
    <p:sldId id="318" r:id="rId28"/>
    <p:sldId id="379" r:id="rId29"/>
    <p:sldId id="325" r:id="rId30"/>
    <p:sldId id="314" r:id="rId31"/>
    <p:sldId id="310" r:id="rId32"/>
    <p:sldId id="358" r:id="rId33"/>
    <p:sldId id="332" r:id="rId34"/>
    <p:sldId id="305" r:id="rId35"/>
    <p:sldId id="306" r:id="rId36"/>
    <p:sldId id="380" r:id="rId37"/>
    <p:sldId id="328" r:id="rId38"/>
    <p:sldId id="381" r:id="rId39"/>
    <p:sldId id="341" r:id="rId40"/>
    <p:sldId id="361" r:id="rId41"/>
    <p:sldId id="376" r:id="rId42"/>
    <p:sldId id="368" r:id="rId43"/>
    <p:sldId id="382" r:id="rId44"/>
    <p:sldId id="313" r:id="rId45"/>
    <p:sldId id="347" r:id="rId46"/>
    <p:sldId id="348" r:id="rId47"/>
    <p:sldId id="349" r:id="rId48"/>
    <p:sldId id="350" r:id="rId49"/>
    <p:sldId id="351" r:id="rId50"/>
    <p:sldId id="352" r:id="rId51"/>
    <p:sldId id="353" r:id="rId52"/>
    <p:sldId id="354" r:id="rId53"/>
    <p:sldId id="355" r:id="rId54"/>
    <p:sldId id="375" r:id="rId55"/>
    <p:sldId id="356" r:id="rId56"/>
    <p:sldId id="369" r:id="rId57"/>
    <p:sldId id="383" r:id="rId58"/>
    <p:sldId id="319" r:id="rId59"/>
    <p:sldId id="315" r:id="rId60"/>
    <p:sldId id="316" r:id="rId61"/>
    <p:sldId id="317" r:id="rId62"/>
    <p:sldId id="384" r:id="rId63"/>
    <p:sldId id="373" r:id="rId64"/>
    <p:sldId id="327" r:id="rId65"/>
    <p:sldId id="372"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3D6D"/>
    <a:srgbClr val="0064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02BAED-7914-55F7-E1D3-027534BC2598}" v="466" dt="2026-09-30T15:52:36.335"/>
    <p1510:client id="{5A30944B-56E8-AFFF-D4CC-898D479C01CB}" v="22" dt="2026-10-01T13:52:40.5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naithmann, Trisha" userId="S::tschnait@hs.uci.edu::53dc9bf9-bc14-4fc7-bf29-ac38dfbdd558" providerId="AD" clId="Web-{801B616A-500C-8CBE-BB6C-D04C259159BF}"/>
    <pc:docChg chg="addSld modSld">
      <pc:chgData name="Schnaithmann, Trisha" userId="S::tschnait@hs.uci.edu::53dc9bf9-bc14-4fc7-bf29-ac38dfbdd558" providerId="AD" clId="Web-{801B616A-500C-8CBE-BB6C-D04C259159BF}" dt="2026-09-24T14:35:16.126" v="265" actId="20577"/>
      <pc:docMkLst>
        <pc:docMk/>
      </pc:docMkLst>
      <pc:sldChg chg="modSp">
        <pc:chgData name="Schnaithmann, Trisha" userId="S::tschnait@hs.uci.edu::53dc9bf9-bc14-4fc7-bf29-ac38dfbdd558" providerId="AD" clId="Web-{801B616A-500C-8CBE-BB6C-D04C259159BF}" dt="2026-09-24T14:21:57.033" v="16" actId="20577"/>
        <pc:sldMkLst>
          <pc:docMk/>
          <pc:sldMk cId="3726844481" sldId="320"/>
        </pc:sldMkLst>
        <pc:spChg chg="mod">
          <ac:chgData name="Schnaithmann, Trisha" userId="S::tschnait@hs.uci.edu::53dc9bf9-bc14-4fc7-bf29-ac38dfbdd558" providerId="AD" clId="Web-{801B616A-500C-8CBE-BB6C-D04C259159BF}" dt="2026-09-24T14:21:51.674" v="13" actId="20577"/>
          <ac:spMkLst>
            <pc:docMk/>
            <pc:sldMk cId="3726844481" sldId="320"/>
            <ac:spMk id="3" creationId="{B005A0D9-E19B-6CA6-08B3-839114AD46AB}"/>
          </ac:spMkLst>
        </pc:spChg>
        <pc:spChg chg="mod">
          <ac:chgData name="Schnaithmann, Trisha" userId="S::tschnait@hs.uci.edu::53dc9bf9-bc14-4fc7-bf29-ac38dfbdd558" providerId="AD" clId="Web-{801B616A-500C-8CBE-BB6C-D04C259159BF}" dt="2026-09-24T14:21:57.033" v="16" actId="20577"/>
          <ac:spMkLst>
            <pc:docMk/>
            <pc:sldMk cId="3726844481" sldId="320"/>
            <ac:spMk id="5" creationId="{22977C9F-1BF6-6E30-2C8D-C54775BF750D}"/>
          </ac:spMkLst>
        </pc:spChg>
      </pc:sldChg>
      <pc:sldChg chg="delSp modSp mod modClrScheme chgLayout">
        <pc:chgData name="Schnaithmann, Trisha" userId="S::tschnait@hs.uci.edu::53dc9bf9-bc14-4fc7-bf29-ac38dfbdd558" providerId="AD" clId="Web-{801B616A-500C-8CBE-BB6C-D04C259159BF}" dt="2026-09-24T14:21:19.314" v="11" actId="20577"/>
        <pc:sldMkLst>
          <pc:docMk/>
          <pc:sldMk cId="2023132586" sldId="342"/>
        </pc:sldMkLst>
        <pc:spChg chg="mod ord">
          <ac:chgData name="Schnaithmann, Trisha" userId="S::tschnait@hs.uci.edu::53dc9bf9-bc14-4fc7-bf29-ac38dfbdd558" providerId="AD" clId="Web-{801B616A-500C-8CBE-BB6C-D04C259159BF}" dt="2026-09-24T14:20:45.674" v="1"/>
          <ac:spMkLst>
            <pc:docMk/>
            <pc:sldMk cId="2023132586" sldId="342"/>
            <ac:spMk id="2" creationId="{87E9074C-0E7B-7299-5D0B-7BED49DFF67B}"/>
          </ac:spMkLst>
        </pc:spChg>
        <pc:spChg chg="mod ord">
          <ac:chgData name="Schnaithmann, Trisha" userId="S::tschnait@hs.uci.edu::53dc9bf9-bc14-4fc7-bf29-ac38dfbdd558" providerId="AD" clId="Web-{801B616A-500C-8CBE-BB6C-D04C259159BF}" dt="2026-09-24T14:21:15.814" v="10" actId="20577"/>
          <ac:spMkLst>
            <pc:docMk/>
            <pc:sldMk cId="2023132586" sldId="342"/>
            <ac:spMk id="3" creationId="{C9C00FBD-32A4-64BB-9FA7-564F4C14B2BF}"/>
          </ac:spMkLst>
        </pc:spChg>
        <pc:spChg chg="mod ord">
          <ac:chgData name="Schnaithmann, Trisha" userId="S::tschnait@hs.uci.edu::53dc9bf9-bc14-4fc7-bf29-ac38dfbdd558" providerId="AD" clId="Web-{801B616A-500C-8CBE-BB6C-D04C259159BF}" dt="2026-09-24T14:21:19.314" v="11" actId="20577"/>
          <ac:spMkLst>
            <pc:docMk/>
            <pc:sldMk cId="2023132586" sldId="342"/>
            <ac:spMk id="4" creationId="{03EA7FBD-E261-1D0F-1024-5CBA6015DED9}"/>
          </ac:spMkLst>
        </pc:spChg>
      </pc:sldChg>
      <pc:sldChg chg="addSp delSp modSp">
        <pc:chgData name="Schnaithmann, Trisha" userId="S::tschnait@hs.uci.edu::53dc9bf9-bc14-4fc7-bf29-ac38dfbdd558" providerId="AD" clId="Web-{801B616A-500C-8CBE-BB6C-D04C259159BF}" dt="2026-09-24T14:24:46.423" v="25" actId="1076"/>
        <pc:sldMkLst>
          <pc:docMk/>
          <pc:sldMk cId="968329043" sldId="350"/>
        </pc:sldMkLst>
        <pc:picChg chg="add mod ord">
          <ac:chgData name="Schnaithmann, Trisha" userId="S::tschnait@hs.uci.edu::53dc9bf9-bc14-4fc7-bf29-ac38dfbdd558" providerId="AD" clId="Web-{801B616A-500C-8CBE-BB6C-D04C259159BF}" dt="2026-09-24T14:24:46.423" v="25" actId="1076"/>
          <ac:picMkLst>
            <pc:docMk/>
            <pc:sldMk cId="968329043" sldId="350"/>
            <ac:picMk id="8" creationId="{9BDAB056-6672-67F8-6C77-36AEFFA95C5C}"/>
          </ac:picMkLst>
        </pc:picChg>
      </pc:sldChg>
      <pc:sldChg chg="addSp delSp modSp">
        <pc:chgData name="Schnaithmann, Trisha" userId="S::tschnait@hs.uci.edu::53dc9bf9-bc14-4fc7-bf29-ac38dfbdd558" providerId="AD" clId="Web-{801B616A-500C-8CBE-BB6C-D04C259159BF}" dt="2026-09-24T14:24:20.017" v="21" actId="1076"/>
        <pc:sldMkLst>
          <pc:docMk/>
          <pc:sldMk cId="2404208691" sldId="351"/>
        </pc:sldMkLst>
        <pc:picChg chg="add mod ord">
          <ac:chgData name="Schnaithmann, Trisha" userId="S::tschnait@hs.uci.edu::53dc9bf9-bc14-4fc7-bf29-ac38dfbdd558" providerId="AD" clId="Web-{801B616A-500C-8CBE-BB6C-D04C259159BF}" dt="2026-09-24T14:24:20.017" v="21" actId="1076"/>
          <ac:picMkLst>
            <pc:docMk/>
            <pc:sldMk cId="2404208691" sldId="351"/>
            <ac:picMk id="8" creationId="{9407C07C-37B0-9510-E6FB-05580D8FA288}"/>
          </ac:picMkLst>
        </pc:picChg>
      </pc:sldChg>
      <pc:sldChg chg="addSp delSp modSp">
        <pc:chgData name="Schnaithmann, Trisha" userId="S::tschnait@hs.uci.edu::53dc9bf9-bc14-4fc7-bf29-ac38dfbdd558" providerId="AD" clId="Web-{801B616A-500C-8CBE-BB6C-D04C259159BF}" dt="2026-09-24T14:26:09.236" v="36" actId="1076"/>
        <pc:sldMkLst>
          <pc:docMk/>
          <pc:sldMk cId="1123596945" sldId="353"/>
        </pc:sldMkLst>
        <pc:picChg chg="add mod ord">
          <ac:chgData name="Schnaithmann, Trisha" userId="S::tschnait@hs.uci.edu::53dc9bf9-bc14-4fc7-bf29-ac38dfbdd558" providerId="AD" clId="Web-{801B616A-500C-8CBE-BB6C-D04C259159BF}" dt="2026-09-24T14:26:09.236" v="36" actId="1076"/>
          <ac:picMkLst>
            <pc:docMk/>
            <pc:sldMk cId="1123596945" sldId="353"/>
            <ac:picMk id="9" creationId="{8EF6CEB5-138C-35D6-ED80-DB18E8DD2DA0}"/>
          </ac:picMkLst>
        </pc:picChg>
      </pc:sldChg>
      <pc:sldChg chg="addSp delSp modSp">
        <pc:chgData name="Schnaithmann, Trisha" userId="S::tschnait@hs.uci.edu::53dc9bf9-bc14-4fc7-bf29-ac38dfbdd558" providerId="AD" clId="Web-{801B616A-500C-8CBE-BB6C-D04C259159BF}" dt="2026-09-24T14:26:03.111" v="33" actId="1076"/>
        <pc:sldMkLst>
          <pc:docMk/>
          <pc:sldMk cId="2075542830" sldId="354"/>
        </pc:sldMkLst>
        <pc:picChg chg="add mod ord">
          <ac:chgData name="Schnaithmann, Trisha" userId="S::tschnait@hs.uci.edu::53dc9bf9-bc14-4fc7-bf29-ac38dfbdd558" providerId="AD" clId="Web-{801B616A-500C-8CBE-BB6C-D04C259159BF}" dt="2026-09-24T14:26:03.111" v="33" actId="1076"/>
          <ac:picMkLst>
            <pc:docMk/>
            <pc:sldMk cId="2075542830" sldId="354"/>
            <ac:picMk id="8" creationId="{C811AD2A-A622-E0D8-97C8-B5C40BBF71C8}"/>
          </ac:picMkLst>
        </pc:picChg>
      </pc:sldChg>
      <pc:sldChg chg="addSp delSp modSp mod chgLayout">
        <pc:chgData name="Schnaithmann, Trisha" userId="S::tschnait@hs.uci.edu::53dc9bf9-bc14-4fc7-bf29-ac38dfbdd558" providerId="AD" clId="Web-{801B616A-500C-8CBE-BB6C-D04C259159BF}" dt="2026-09-24T14:27:02.705" v="42"/>
        <pc:sldMkLst>
          <pc:docMk/>
          <pc:sldMk cId="1390781355" sldId="356"/>
        </pc:sldMkLst>
        <pc:spChg chg="mod">
          <ac:chgData name="Schnaithmann, Trisha" userId="S::tschnait@hs.uci.edu::53dc9bf9-bc14-4fc7-bf29-ac38dfbdd558" providerId="AD" clId="Web-{801B616A-500C-8CBE-BB6C-D04C259159BF}" dt="2026-09-24T14:27:02.705" v="42"/>
          <ac:spMkLst>
            <pc:docMk/>
            <pc:sldMk cId="1390781355" sldId="356"/>
            <ac:spMk id="2" creationId="{CD80B096-307B-283A-CD9C-6C55DD6EF851}"/>
          </ac:spMkLst>
        </pc:spChg>
        <pc:spChg chg="mod">
          <ac:chgData name="Schnaithmann, Trisha" userId="S::tschnait@hs.uci.edu::53dc9bf9-bc14-4fc7-bf29-ac38dfbdd558" providerId="AD" clId="Web-{801B616A-500C-8CBE-BB6C-D04C259159BF}" dt="2026-09-24T14:27:02.705" v="42"/>
          <ac:spMkLst>
            <pc:docMk/>
            <pc:sldMk cId="1390781355" sldId="356"/>
            <ac:spMk id="12" creationId="{3015EAA0-5781-FA60-5A47-B8BCC3CDD55C}"/>
          </ac:spMkLst>
        </pc:spChg>
        <pc:picChg chg="add mod ord">
          <ac:chgData name="Schnaithmann, Trisha" userId="S::tschnait@hs.uci.edu::53dc9bf9-bc14-4fc7-bf29-ac38dfbdd558" providerId="AD" clId="Web-{801B616A-500C-8CBE-BB6C-D04C259159BF}" dt="2026-09-24T14:27:02.705" v="42"/>
          <ac:picMkLst>
            <pc:docMk/>
            <pc:sldMk cId="1390781355" sldId="356"/>
            <ac:picMk id="6" creationId="{B79DFCA8-0C28-DEC5-6FEA-C08420198AC2}"/>
          </ac:picMkLst>
        </pc:picChg>
      </pc:sldChg>
      <pc:sldChg chg="addSp delSp modSp new">
        <pc:chgData name="Schnaithmann, Trisha" userId="S::tschnait@hs.uci.edu::53dc9bf9-bc14-4fc7-bf29-ac38dfbdd558" providerId="AD" clId="Web-{801B616A-500C-8CBE-BB6C-D04C259159BF}" dt="2026-09-24T14:35:16.126" v="265" actId="20577"/>
        <pc:sldMkLst>
          <pc:docMk/>
          <pc:sldMk cId="1262621044" sldId="375"/>
        </pc:sldMkLst>
        <pc:spChg chg="mod">
          <ac:chgData name="Schnaithmann, Trisha" userId="S::tschnait@hs.uci.edu::53dc9bf9-bc14-4fc7-bf29-ac38dfbdd558" providerId="AD" clId="Web-{801B616A-500C-8CBE-BB6C-D04C259159BF}" dt="2026-09-24T14:27:51.689" v="49" actId="20577"/>
          <ac:spMkLst>
            <pc:docMk/>
            <pc:sldMk cId="1262621044" sldId="375"/>
            <ac:spMk id="2" creationId="{8CB29D54-854D-6554-0EEE-8A400B1E0953}"/>
          </ac:spMkLst>
        </pc:spChg>
        <pc:spChg chg="add mod">
          <ac:chgData name="Schnaithmann, Trisha" userId="S::tschnait@hs.uci.edu::53dc9bf9-bc14-4fc7-bf29-ac38dfbdd558" providerId="AD" clId="Web-{801B616A-500C-8CBE-BB6C-D04C259159BF}" dt="2026-09-24T14:35:16.126" v="265" actId="20577"/>
          <ac:spMkLst>
            <pc:docMk/>
            <pc:sldMk cId="1262621044" sldId="375"/>
            <ac:spMk id="8" creationId="{3D8AB27C-A80F-9E61-596B-9436CCB58C31}"/>
          </ac:spMkLst>
        </pc:spChg>
        <pc:picChg chg="add mod ord">
          <ac:chgData name="Schnaithmann, Trisha" userId="S::tschnait@hs.uci.edu::53dc9bf9-bc14-4fc7-bf29-ac38dfbdd558" providerId="AD" clId="Web-{801B616A-500C-8CBE-BB6C-D04C259159BF}" dt="2026-09-24T14:32:16.610" v="58" actId="14100"/>
          <ac:picMkLst>
            <pc:docMk/>
            <pc:sldMk cId="1262621044" sldId="375"/>
            <ac:picMk id="7" creationId="{9D1413CF-0450-A79C-DFB6-B48C942A0BE2}"/>
          </ac:picMkLst>
        </pc:picChg>
      </pc:sldChg>
    </pc:docChg>
  </pc:docChgLst>
  <pc:docChgLst>
    <pc:chgData clId="Web-{5A30944B-56E8-AFFF-D4CC-898D479C01CB}"/>
    <pc:docChg chg="modSld">
      <pc:chgData name="" userId="" providerId="" clId="Web-{5A30944B-56E8-AFFF-D4CC-898D479C01CB}" dt="2026-10-01T13:52:26.266" v="3" actId="20577"/>
      <pc:docMkLst>
        <pc:docMk/>
      </pc:docMkLst>
      <pc:sldChg chg="modSp">
        <pc:chgData name="" userId="" providerId="" clId="Web-{5A30944B-56E8-AFFF-D4CC-898D479C01CB}" dt="2026-10-01T13:52:26.266" v="3" actId="20577"/>
        <pc:sldMkLst>
          <pc:docMk/>
          <pc:sldMk cId="1174915802" sldId="256"/>
        </pc:sldMkLst>
        <pc:spChg chg="mod">
          <ac:chgData name="" userId="" providerId="" clId="Web-{5A30944B-56E8-AFFF-D4CC-898D479C01CB}" dt="2026-10-01T13:52:26.266" v="3" actId="20577"/>
          <ac:spMkLst>
            <pc:docMk/>
            <pc:sldMk cId="1174915802" sldId="256"/>
            <ac:spMk id="2" creationId="{0FC6DCC2-012B-3591-7FDA-28C9EF9EFE79}"/>
          </ac:spMkLst>
        </pc:spChg>
      </pc:sldChg>
    </pc:docChg>
  </pc:docChgLst>
  <pc:docChgLst>
    <pc:chgData name="Schnaithmann, Trisha" userId="S::tschnait@hs.uci.edu::53dc9bf9-bc14-4fc7-bf29-ac38dfbdd558" providerId="AD" clId="Web-{5A02BAED-7914-55F7-E1D3-027534BC2598}"/>
    <pc:docChg chg="addSld delSld modSld">
      <pc:chgData name="Schnaithmann, Trisha" userId="S::tschnait@hs.uci.edu::53dc9bf9-bc14-4fc7-bf29-ac38dfbdd558" providerId="AD" clId="Web-{5A02BAED-7914-55F7-E1D3-027534BC2598}" dt="2026-09-30T15:52:36.335" v="426" actId="20577"/>
      <pc:docMkLst>
        <pc:docMk/>
      </pc:docMkLst>
      <pc:sldChg chg="modSp">
        <pc:chgData name="Schnaithmann, Trisha" userId="S::tschnait@hs.uci.edu::53dc9bf9-bc14-4fc7-bf29-ac38dfbdd558" providerId="AD" clId="Web-{5A02BAED-7914-55F7-E1D3-027534BC2598}" dt="2026-09-30T15:52:36.335" v="426" actId="20577"/>
        <pc:sldMkLst>
          <pc:docMk/>
          <pc:sldMk cId="1174915802" sldId="256"/>
        </pc:sldMkLst>
        <pc:spChg chg="mod">
          <ac:chgData name="Schnaithmann, Trisha" userId="S::tschnait@hs.uci.edu::53dc9bf9-bc14-4fc7-bf29-ac38dfbdd558" providerId="AD" clId="Web-{5A02BAED-7914-55F7-E1D3-027534BC2598}" dt="2026-09-30T15:52:36.335" v="426" actId="20577"/>
          <ac:spMkLst>
            <pc:docMk/>
            <pc:sldMk cId="1174915802" sldId="256"/>
            <ac:spMk id="2" creationId="{0FC6DCC2-012B-3591-7FDA-28C9EF9EFE79}"/>
          </ac:spMkLst>
        </pc:spChg>
        <pc:spChg chg="mod">
          <ac:chgData name="Schnaithmann, Trisha" userId="S::tschnait@hs.uci.edu::53dc9bf9-bc14-4fc7-bf29-ac38dfbdd558" providerId="AD" clId="Web-{5A02BAED-7914-55F7-E1D3-027534BC2598}" dt="2026-09-30T15:50:50.816" v="355" actId="14100"/>
          <ac:spMkLst>
            <pc:docMk/>
            <pc:sldMk cId="1174915802" sldId="256"/>
            <ac:spMk id="9" creationId="{C7D6410E-5A12-12DD-D7ED-990F20734D0A}"/>
          </ac:spMkLst>
        </pc:spChg>
      </pc:sldChg>
      <pc:sldChg chg="modSp">
        <pc:chgData name="Schnaithmann, Trisha" userId="S::tschnait@hs.uci.edu::53dc9bf9-bc14-4fc7-bf29-ac38dfbdd558" providerId="AD" clId="Web-{5A02BAED-7914-55F7-E1D3-027534BC2598}" dt="2026-09-30T15:45:08.289" v="201" actId="20577"/>
        <pc:sldMkLst>
          <pc:docMk/>
          <pc:sldMk cId="3512035466" sldId="263"/>
        </pc:sldMkLst>
        <pc:spChg chg="mod">
          <ac:chgData name="Schnaithmann, Trisha" userId="S::tschnait@hs.uci.edu::53dc9bf9-bc14-4fc7-bf29-ac38dfbdd558" providerId="AD" clId="Web-{5A02BAED-7914-55F7-E1D3-027534BC2598}" dt="2026-09-30T15:45:08.289" v="201" actId="20577"/>
          <ac:spMkLst>
            <pc:docMk/>
            <pc:sldMk cId="3512035466" sldId="263"/>
            <ac:spMk id="2" creationId="{436633F0-094C-CC4A-88FC-C8F41EF14A80}"/>
          </ac:spMkLst>
        </pc:spChg>
      </pc:sldChg>
      <pc:sldChg chg="modSp">
        <pc:chgData name="Schnaithmann, Trisha" userId="S::tschnait@hs.uci.edu::53dc9bf9-bc14-4fc7-bf29-ac38dfbdd558" providerId="AD" clId="Web-{5A02BAED-7914-55F7-E1D3-027534BC2598}" dt="2026-09-30T15:45:31.665" v="229" actId="20577"/>
        <pc:sldMkLst>
          <pc:docMk/>
          <pc:sldMk cId="2293342432" sldId="266"/>
        </pc:sldMkLst>
        <pc:spChg chg="mod">
          <ac:chgData name="Schnaithmann, Trisha" userId="S::tschnait@hs.uci.edu::53dc9bf9-bc14-4fc7-bf29-ac38dfbdd558" providerId="AD" clId="Web-{5A02BAED-7914-55F7-E1D3-027534BC2598}" dt="2026-09-30T15:45:31.665" v="229" actId="20577"/>
          <ac:spMkLst>
            <pc:docMk/>
            <pc:sldMk cId="2293342432" sldId="266"/>
            <ac:spMk id="2" creationId="{5FB0F027-4E29-25DA-D92A-386AF69B7E04}"/>
          </ac:spMkLst>
        </pc:spChg>
      </pc:sldChg>
      <pc:sldChg chg="modSp">
        <pc:chgData name="Schnaithmann, Trisha" userId="S::tschnait@hs.uci.edu::53dc9bf9-bc14-4fc7-bf29-ac38dfbdd558" providerId="AD" clId="Web-{5A02BAED-7914-55F7-E1D3-027534BC2598}" dt="2026-09-30T15:46:51.339" v="302" actId="20577"/>
        <pc:sldMkLst>
          <pc:docMk/>
          <pc:sldMk cId="3729505520" sldId="294"/>
        </pc:sldMkLst>
        <pc:spChg chg="mod">
          <ac:chgData name="Schnaithmann, Trisha" userId="S::tschnait@hs.uci.edu::53dc9bf9-bc14-4fc7-bf29-ac38dfbdd558" providerId="AD" clId="Web-{5A02BAED-7914-55F7-E1D3-027534BC2598}" dt="2026-09-30T15:46:51.339" v="302" actId="20577"/>
          <ac:spMkLst>
            <pc:docMk/>
            <pc:sldMk cId="3729505520" sldId="294"/>
            <ac:spMk id="2" creationId="{F499C9CB-3B35-BEF7-FDD3-B5D55FD65A53}"/>
          </ac:spMkLst>
        </pc:spChg>
      </pc:sldChg>
      <pc:sldChg chg="modSp">
        <pc:chgData name="Schnaithmann, Trisha" userId="S::tschnait@hs.uci.edu::53dc9bf9-bc14-4fc7-bf29-ac38dfbdd558" providerId="AD" clId="Web-{5A02BAED-7914-55F7-E1D3-027534BC2598}" dt="2026-09-30T15:45:44.149" v="236" actId="20577"/>
        <pc:sldMkLst>
          <pc:docMk/>
          <pc:sldMk cId="3685882896" sldId="296"/>
        </pc:sldMkLst>
        <pc:spChg chg="mod">
          <ac:chgData name="Schnaithmann, Trisha" userId="S::tschnait@hs.uci.edu::53dc9bf9-bc14-4fc7-bf29-ac38dfbdd558" providerId="AD" clId="Web-{5A02BAED-7914-55F7-E1D3-027534BC2598}" dt="2026-09-30T15:45:44.149" v="236" actId="20577"/>
          <ac:spMkLst>
            <pc:docMk/>
            <pc:sldMk cId="3685882896" sldId="296"/>
            <ac:spMk id="3" creationId="{7590C408-A62D-F65F-A24D-0FCB547F6F50}"/>
          </ac:spMkLst>
        </pc:spChg>
      </pc:sldChg>
      <pc:sldChg chg="modSp mod modClrScheme chgLayout">
        <pc:chgData name="Schnaithmann, Trisha" userId="S::tschnait@hs.uci.edu::53dc9bf9-bc14-4fc7-bf29-ac38dfbdd558" providerId="AD" clId="Web-{5A02BAED-7914-55F7-E1D3-027534BC2598}" dt="2026-09-30T15:44:48.835" v="184" actId="14100"/>
        <pc:sldMkLst>
          <pc:docMk/>
          <pc:sldMk cId="341119250" sldId="301"/>
        </pc:sldMkLst>
        <pc:spChg chg="mod">
          <ac:chgData name="Schnaithmann, Trisha" userId="S::tschnait@hs.uci.edu::53dc9bf9-bc14-4fc7-bf29-ac38dfbdd558" providerId="AD" clId="Web-{5A02BAED-7914-55F7-E1D3-027534BC2598}" dt="2026-09-30T15:44:48.835" v="184" actId="14100"/>
          <ac:spMkLst>
            <pc:docMk/>
            <pc:sldMk cId="341119250" sldId="301"/>
            <ac:spMk id="2" creationId="{267BC015-6F44-02F4-8880-62730C529E82}"/>
          </ac:spMkLst>
        </pc:spChg>
        <pc:spChg chg="mod">
          <ac:chgData name="Schnaithmann, Trisha" userId="S::tschnait@hs.uci.edu::53dc9bf9-bc14-4fc7-bf29-ac38dfbdd558" providerId="AD" clId="Web-{5A02BAED-7914-55F7-E1D3-027534BC2598}" dt="2026-09-30T15:43:28.566" v="152"/>
          <ac:spMkLst>
            <pc:docMk/>
            <pc:sldMk cId="341119250" sldId="301"/>
            <ac:spMk id="3" creationId="{D29DD341-5863-DB3B-56CC-CA8FA18A2E1D}"/>
          </ac:spMkLst>
        </pc:spChg>
        <pc:picChg chg="mod">
          <ac:chgData name="Schnaithmann, Trisha" userId="S::tschnait@hs.uci.edu::53dc9bf9-bc14-4fc7-bf29-ac38dfbdd558" providerId="AD" clId="Web-{5A02BAED-7914-55F7-E1D3-027534BC2598}" dt="2026-09-30T15:43:28.566" v="152"/>
          <ac:picMkLst>
            <pc:docMk/>
            <pc:sldMk cId="341119250" sldId="301"/>
            <ac:picMk id="4" creationId="{469BA9F5-2B37-CF15-B296-72DB5A706E99}"/>
          </ac:picMkLst>
        </pc:picChg>
      </pc:sldChg>
      <pc:sldChg chg="modSp">
        <pc:chgData name="Schnaithmann, Trisha" userId="S::tschnait@hs.uci.edu::53dc9bf9-bc14-4fc7-bf29-ac38dfbdd558" providerId="AD" clId="Web-{5A02BAED-7914-55F7-E1D3-027534BC2598}" dt="2026-09-30T15:45:53.322" v="247" actId="20577"/>
        <pc:sldMkLst>
          <pc:docMk/>
          <pc:sldMk cId="2070936413" sldId="302"/>
        </pc:sldMkLst>
        <pc:spChg chg="mod">
          <ac:chgData name="Schnaithmann, Trisha" userId="S::tschnait@hs.uci.edu::53dc9bf9-bc14-4fc7-bf29-ac38dfbdd558" providerId="AD" clId="Web-{5A02BAED-7914-55F7-E1D3-027534BC2598}" dt="2026-09-30T15:45:53.322" v="247" actId="20577"/>
          <ac:spMkLst>
            <pc:docMk/>
            <pc:sldMk cId="2070936413" sldId="302"/>
            <ac:spMk id="2" creationId="{D5E77560-5993-0D7B-68F3-927BF55F2AC1}"/>
          </ac:spMkLst>
        </pc:spChg>
      </pc:sldChg>
      <pc:sldChg chg="modSp mod modClrScheme chgLayout">
        <pc:chgData name="Schnaithmann, Trisha" userId="S::tschnait@hs.uci.edu::53dc9bf9-bc14-4fc7-bf29-ac38dfbdd558" providerId="AD" clId="Web-{5A02BAED-7914-55F7-E1D3-027534BC2598}" dt="2026-09-30T15:44:13.881" v="163" actId="20577"/>
        <pc:sldMkLst>
          <pc:docMk/>
          <pc:sldMk cId="1513518463" sldId="304"/>
        </pc:sldMkLst>
        <pc:spChg chg="mod">
          <ac:chgData name="Schnaithmann, Trisha" userId="S::tschnait@hs.uci.edu::53dc9bf9-bc14-4fc7-bf29-ac38dfbdd558" providerId="AD" clId="Web-{5A02BAED-7914-55F7-E1D3-027534BC2598}" dt="2026-09-30T15:44:13.881" v="163" actId="20577"/>
          <ac:spMkLst>
            <pc:docMk/>
            <pc:sldMk cId="1513518463" sldId="304"/>
            <ac:spMk id="2" creationId="{CBC80280-D35B-31A7-8F7E-5690C31BDF78}"/>
          </ac:spMkLst>
        </pc:spChg>
        <pc:spChg chg="mod">
          <ac:chgData name="Schnaithmann, Trisha" userId="S::tschnait@hs.uci.edu::53dc9bf9-bc14-4fc7-bf29-ac38dfbdd558" providerId="AD" clId="Web-{5A02BAED-7914-55F7-E1D3-027534BC2598}" dt="2026-09-30T15:35:51.192" v="1" actId="20577"/>
          <ac:spMkLst>
            <pc:docMk/>
            <pc:sldMk cId="1513518463" sldId="304"/>
            <ac:spMk id="3" creationId="{B005A0D9-E19B-6CA6-08B3-839114AD46AB}"/>
          </ac:spMkLst>
        </pc:spChg>
      </pc:sldChg>
      <pc:sldChg chg="modSp">
        <pc:chgData name="Schnaithmann, Trisha" userId="S::tschnait@hs.uci.edu::53dc9bf9-bc14-4fc7-bf29-ac38dfbdd558" providerId="AD" clId="Web-{5A02BAED-7914-55F7-E1D3-027534BC2598}" dt="2026-09-30T15:46:00.806" v="262" actId="20577"/>
        <pc:sldMkLst>
          <pc:docMk/>
          <pc:sldMk cId="721720687" sldId="307"/>
        </pc:sldMkLst>
        <pc:spChg chg="mod">
          <ac:chgData name="Schnaithmann, Trisha" userId="S::tschnait@hs.uci.edu::53dc9bf9-bc14-4fc7-bf29-ac38dfbdd558" providerId="AD" clId="Web-{5A02BAED-7914-55F7-E1D3-027534BC2598}" dt="2026-09-30T15:46:00.806" v="262" actId="20577"/>
          <ac:spMkLst>
            <pc:docMk/>
            <pc:sldMk cId="721720687" sldId="307"/>
            <ac:spMk id="2" creationId="{D1C2EB62-CDBE-A541-8009-15C632B4F717}"/>
          </ac:spMkLst>
        </pc:spChg>
      </pc:sldChg>
      <pc:sldChg chg="modSp">
        <pc:chgData name="Schnaithmann, Trisha" userId="S::tschnait@hs.uci.edu::53dc9bf9-bc14-4fc7-bf29-ac38dfbdd558" providerId="AD" clId="Web-{5A02BAED-7914-55F7-E1D3-027534BC2598}" dt="2026-09-30T15:46:12.572" v="279" actId="20577"/>
        <pc:sldMkLst>
          <pc:docMk/>
          <pc:sldMk cId="2916275243" sldId="308"/>
        </pc:sldMkLst>
        <pc:spChg chg="mod">
          <ac:chgData name="Schnaithmann, Trisha" userId="S::tschnait@hs.uci.edu::53dc9bf9-bc14-4fc7-bf29-ac38dfbdd558" providerId="AD" clId="Web-{5A02BAED-7914-55F7-E1D3-027534BC2598}" dt="2026-09-30T15:46:12.572" v="279" actId="20577"/>
          <ac:spMkLst>
            <pc:docMk/>
            <pc:sldMk cId="2916275243" sldId="308"/>
            <ac:spMk id="2" creationId="{C9D49178-085F-C11C-6C31-CAD1C6181744}"/>
          </ac:spMkLst>
        </pc:spChg>
      </pc:sldChg>
      <pc:sldChg chg="addSp delSp modSp mod modClrScheme chgLayout">
        <pc:chgData name="Schnaithmann, Trisha" userId="S::tschnait@hs.uci.edu::53dc9bf9-bc14-4fc7-bf29-ac38dfbdd558" providerId="AD" clId="Web-{5A02BAED-7914-55F7-E1D3-027534BC2598}" dt="2026-09-30T15:46:42.542" v="300"/>
        <pc:sldMkLst>
          <pc:docMk/>
          <pc:sldMk cId="3864161328" sldId="309"/>
        </pc:sldMkLst>
        <pc:spChg chg="mod">
          <ac:chgData name="Schnaithmann, Trisha" userId="S::tschnait@hs.uci.edu::53dc9bf9-bc14-4fc7-bf29-ac38dfbdd558" providerId="AD" clId="Web-{5A02BAED-7914-55F7-E1D3-027534BC2598}" dt="2026-09-30T15:46:42.542" v="300"/>
          <ac:spMkLst>
            <pc:docMk/>
            <pc:sldMk cId="3864161328" sldId="309"/>
            <ac:spMk id="2" creationId="{B7ED7CF8-FF96-4530-8499-AD01B614BA50}"/>
          </ac:spMkLst>
        </pc:spChg>
        <pc:spChg chg="mod">
          <ac:chgData name="Schnaithmann, Trisha" userId="S::tschnait@hs.uci.edu::53dc9bf9-bc14-4fc7-bf29-ac38dfbdd558" providerId="AD" clId="Web-{5A02BAED-7914-55F7-E1D3-027534BC2598}" dt="2026-09-30T15:46:42.542" v="300"/>
          <ac:spMkLst>
            <pc:docMk/>
            <pc:sldMk cId="3864161328" sldId="309"/>
            <ac:spMk id="17" creationId="{C6085A19-3334-80A8-0335-40129F99DB0A}"/>
          </ac:spMkLst>
        </pc:spChg>
        <pc:picChg chg="add del">
          <ac:chgData name="Schnaithmann, Trisha" userId="S::tschnait@hs.uci.edu::53dc9bf9-bc14-4fc7-bf29-ac38dfbdd558" providerId="AD" clId="Web-{5A02BAED-7914-55F7-E1D3-027534BC2598}" dt="2026-09-30T15:46:42.542" v="300"/>
          <ac:picMkLst>
            <pc:docMk/>
            <pc:sldMk cId="3864161328" sldId="309"/>
            <ac:picMk id="19" creationId="{FC1A2989-B584-3EF6-3251-AF600D32198D}"/>
          </ac:picMkLst>
        </pc:picChg>
      </pc:sldChg>
      <pc:sldChg chg="modSp">
        <pc:chgData name="Schnaithmann, Trisha" userId="S::tschnait@hs.uci.edu::53dc9bf9-bc14-4fc7-bf29-ac38dfbdd558" providerId="AD" clId="Web-{5A02BAED-7914-55F7-E1D3-027534BC2598}" dt="2026-09-30T15:48:06.404" v="351" actId="20577"/>
        <pc:sldMkLst>
          <pc:docMk/>
          <pc:sldMk cId="3098354614" sldId="318"/>
        </pc:sldMkLst>
        <pc:spChg chg="mod">
          <ac:chgData name="Schnaithmann, Trisha" userId="S::tschnait@hs.uci.edu::53dc9bf9-bc14-4fc7-bf29-ac38dfbdd558" providerId="AD" clId="Web-{5A02BAED-7914-55F7-E1D3-027534BC2598}" dt="2026-09-30T15:47:56.623" v="349" actId="20577"/>
          <ac:spMkLst>
            <pc:docMk/>
            <pc:sldMk cId="3098354614" sldId="318"/>
            <ac:spMk id="4" creationId="{91B9D13D-EBD4-6FBB-BEC7-9E807D97B074}"/>
          </ac:spMkLst>
        </pc:spChg>
        <pc:spChg chg="mod">
          <ac:chgData name="Schnaithmann, Trisha" userId="S::tschnait@hs.uci.edu::53dc9bf9-bc14-4fc7-bf29-ac38dfbdd558" providerId="AD" clId="Web-{5A02BAED-7914-55F7-E1D3-027534BC2598}" dt="2026-09-30T15:48:06.404" v="351" actId="20577"/>
          <ac:spMkLst>
            <pc:docMk/>
            <pc:sldMk cId="3098354614" sldId="318"/>
            <ac:spMk id="5" creationId="{1F274C1D-FA3E-28E8-746B-E339DD67B9C4}"/>
          </ac:spMkLst>
        </pc:spChg>
      </pc:sldChg>
      <pc:sldChg chg="modSp">
        <pc:chgData name="Schnaithmann, Trisha" userId="S::tschnait@hs.uci.edu::53dc9bf9-bc14-4fc7-bf29-ac38dfbdd558" providerId="AD" clId="Web-{5A02BAED-7914-55F7-E1D3-027534BC2598}" dt="2026-09-30T15:44:23.459" v="164" actId="20577"/>
        <pc:sldMkLst>
          <pc:docMk/>
          <pc:sldMk cId="3726844481" sldId="320"/>
        </pc:sldMkLst>
        <pc:spChg chg="mod">
          <ac:chgData name="Schnaithmann, Trisha" userId="S::tschnait@hs.uci.edu::53dc9bf9-bc14-4fc7-bf29-ac38dfbdd558" providerId="AD" clId="Web-{5A02BAED-7914-55F7-E1D3-027534BC2598}" dt="2026-09-30T15:44:23.459" v="164" actId="20577"/>
          <ac:spMkLst>
            <pc:docMk/>
            <pc:sldMk cId="3726844481" sldId="320"/>
            <ac:spMk id="2" creationId="{CBC80280-D35B-31A7-8F7E-5690C31BDF78}"/>
          </ac:spMkLst>
        </pc:spChg>
      </pc:sldChg>
      <pc:sldChg chg="modSp">
        <pc:chgData name="Schnaithmann, Trisha" userId="S::tschnait@hs.uci.edu::53dc9bf9-bc14-4fc7-bf29-ac38dfbdd558" providerId="AD" clId="Web-{5A02BAED-7914-55F7-E1D3-027534BC2598}" dt="2026-09-30T15:47:24.684" v="324" actId="20577"/>
        <pc:sldMkLst>
          <pc:docMk/>
          <pc:sldMk cId="4265328084" sldId="323"/>
        </pc:sldMkLst>
        <pc:spChg chg="mod">
          <ac:chgData name="Schnaithmann, Trisha" userId="S::tschnait@hs.uci.edu::53dc9bf9-bc14-4fc7-bf29-ac38dfbdd558" providerId="AD" clId="Web-{5A02BAED-7914-55F7-E1D3-027534BC2598}" dt="2026-09-30T15:47:24.684" v="324" actId="20577"/>
          <ac:spMkLst>
            <pc:docMk/>
            <pc:sldMk cId="4265328084" sldId="323"/>
            <ac:spMk id="2" creationId="{89EAA673-3DCE-21BC-A474-3DD2A7E63C1C}"/>
          </ac:spMkLst>
        </pc:spChg>
      </pc:sldChg>
      <pc:sldChg chg="modSp">
        <pc:chgData name="Schnaithmann, Trisha" userId="S::tschnait@hs.uci.edu::53dc9bf9-bc14-4fc7-bf29-ac38dfbdd558" providerId="AD" clId="Web-{5A02BAED-7914-55F7-E1D3-027534BC2598}" dt="2026-09-30T15:47:18.512" v="323" actId="20577"/>
        <pc:sldMkLst>
          <pc:docMk/>
          <pc:sldMk cId="4182391073" sldId="324"/>
        </pc:sldMkLst>
        <pc:spChg chg="mod">
          <ac:chgData name="Schnaithmann, Trisha" userId="S::tschnait@hs.uci.edu::53dc9bf9-bc14-4fc7-bf29-ac38dfbdd558" providerId="AD" clId="Web-{5A02BAED-7914-55F7-E1D3-027534BC2598}" dt="2026-09-30T15:47:18.512" v="323" actId="20577"/>
          <ac:spMkLst>
            <pc:docMk/>
            <pc:sldMk cId="4182391073" sldId="324"/>
            <ac:spMk id="2" creationId="{88C43BA4-EDF7-2967-C6D5-F936FB9BC7A2}"/>
          </ac:spMkLst>
        </pc:spChg>
      </pc:sldChg>
      <pc:sldChg chg="addSp delSp modSp mod modClrScheme chgLayout">
        <pc:chgData name="Schnaithmann, Trisha" userId="S::tschnait@hs.uci.edu::53dc9bf9-bc14-4fc7-bf29-ac38dfbdd558" providerId="AD" clId="Web-{5A02BAED-7914-55F7-E1D3-027534BC2598}" dt="2026-09-30T15:40:32.764" v="150"/>
        <pc:sldMkLst>
          <pc:docMk/>
          <pc:sldMk cId="3181138343" sldId="327"/>
        </pc:sldMkLst>
        <pc:spChg chg="mod">
          <ac:chgData name="Schnaithmann, Trisha" userId="S::tschnait@hs.uci.edu::53dc9bf9-bc14-4fc7-bf29-ac38dfbdd558" providerId="AD" clId="Web-{5A02BAED-7914-55F7-E1D3-027534BC2598}" dt="2026-09-30T15:40:32.764" v="150"/>
          <ac:spMkLst>
            <pc:docMk/>
            <pc:sldMk cId="3181138343" sldId="327"/>
            <ac:spMk id="2" creationId="{1D7D8C65-8398-4916-B9F3-E70C8FB19185}"/>
          </ac:spMkLst>
        </pc:spChg>
        <pc:spChg chg="add del">
          <ac:chgData name="Schnaithmann, Trisha" userId="S::tschnait@hs.uci.edu::53dc9bf9-bc14-4fc7-bf29-ac38dfbdd558" providerId="AD" clId="Web-{5A02BAED-7914-55F7-E1D3-027534BC2598}" dt="2026-09-30T15:40:32.764" v="150"/>
          <ac:spMkLst>
            <pc:docMk/>
            <pc:sldMk cId="3181138343" sldId="327"/>
            <ac:spMk id="3" creationId="{E2E03AAC-94AE-4A55-BC8C-906BC035F678}"/>
          </ac:spMkLst>
        </pc:spChg>
        <pc:spChg chg="add del mod">
          <ac:chgData name="Schnaithmann, Trisha" userId="S::tschnait@hs.uci.edu::53dc9bf9-bc14-4fc7-bf29-ac38dfbdd558" providerId="AD" clId="Web-{5A02BAED-7914-55F7-E1D3-027534BC2598}" dt="2026-09-30T15:40:32.764" v="150"/>
          <ac:spMkLst>
            <pc:docMk/>
            <pc:sldMk cId="3181138343" sldId="327"/>
            <ac:spMk id="9" creationId="{6C55C95F-C718-03E7-898F-9B5DF4499A02}"/>
          </ac:spMkLst>
        </pc:spChg>
        <pc:graphicFrameChg chg="add del mod">
          <ac:chgData name="Schnaithmann, Trisha" userId="S::tschnait@hs.uci.edu::53dc9bf9-bc14-4fc7-bf29-ac38dfbdd558" providerId="AD" clId="Web-{5A02BAED-7914-55F7-E1D3-027534BC2598}" dt="2026-09-30T15:40:32.764" v="150"/>
          <ac:graphicFrameMkLst>
            <pc:docMk/>
            <pc:sldMk cId="3181138343" sldId="327"/>
            <ac:graphicFrameMk id="5" creationId="{495C433B-1847-DBC5-BB42-A025378850CB}"/>
          </ac:graphicFrameMkLst>
        </pc:graphicFrameChg>
      </pc:sldChg>
      <pc:sldChg chg="modSp">
        <pc:chgData name="Schnaithmann, Trisha" userId="S::tschnait@hs.uci.edu::53dc9bf9-bc14-4fc7-bf29-ac38dfbdd558" providerId="AD" clId="Web-{5A02BAED-7914-55F7-E1D3-027534BC2598}" dt="2026-09-30T15:47:01.527" v="307" actId="20577"/>
        <pc:sldMkLst>
          <pc:docMk/>
          <pc:sldMk cId="2196777465" sldId="329"/>
        </pc:sldMkLst>
        <pc:spChg chg="mod">
          <ac:chgData name="Schnaithmann, Trisha" userId="S::tschnait@hs.uci.edu::53dc9bf9-bc14-4fc7-bf29-ac38dfbdd558" providerId="AD" clId="Web-{5A02BAED-7914-55F7-E1D3-027534BC2598}" dt="2026-09-30T15:47:01.527" v="307" actId="20577"/>
          <ac:spMkLst>
            <pc:docMk/>
            <pc:sldMk cId="2196777465" sldId="329"/>
            <ac:spMk id="9" creationId="{4E3AF80A-F6F3-A68A-8AF1-811A2358F842}"/>
          </ac:spMkLst>
        </pc:spChg>
      </pc:sldChg>
      <pc:sldChg chg="del">
        <pc:chgData name="Schnaithmann, Trisha" userId="S::tschnait@hs.uci.edu::53dc9bf9-bc14-4fc7-bf29-ac38dfbdd558" providerId="AD" clId="Web-{5A02BAED-7914-55F7-E1D3-027534BC2598}" dt="2026-09-30T15:38:47.838" v="137"/>
        <pc:sldMkLst>
          <pc:docMk/>
          <pc:sldMk cId="2916493702" sldId="338"/>
        </pc:sldMkLst>
      </pc:sldChg>
      <pc:sldChg chg="modSp mod setBg">
        <pc:chgData name="Schnaithmann, Trisha" userId="S::tschnait@hs.uci.edu::53dc9bf9-bc14-4fc7-bf29-ac38dfbdd558" providerId="AD" clId="Web-{5A02BAED-7914-55F7-E1D3-027534BC2598}" dt="2026-09-30T15:48:28.905" v="353"/>
        <pc:sldMkLst>
          <pc:docMk/>
          <pc:sldMk cId="2023132586" sldId="342"/>
        </pc:sldMkLst>
        <pc:spChg chg="mod">
          <ac:chgData name="Schnaithmann, Trisha" userId="S::tschnait@hs.uci.edu::53dc9bf9-bc14-4fc7-bf29-ac38dfbdd558" providerId="AD" clId="Web-{5A02BAED-7914-55F7-E1D3-027534BC2598}" dt="2026-09-30T15:44:06.037" v="158" actId="20577"/>
          <ac:spMkLst>
            <pc:docMk/>
            <pc:sldMk cId="2023132586" sldId="342"/>
            <ac:spMk id="2" creationId="{87E9074C-0E7B-7299-5D0B-7BED49DFF67B}"/>
          </ac:spMkLst>
        </pc:spChg>
      </pc:sldChg>
      <pc:sldChg chg="modSp">
        <pc:chgData name="Schnaithmann, Trisha" userId="S::tschnait@hs.uci.edu::53dc9bf9-bc14-4fc7-bf29-ac38dfbdd558" providerId="AD" clId="Web-{5A02BAED-7914-55F7-E1D3-027534BC2598}" dt="2026-09-30T15:45:13.367" v="210" actId="20577"/>
        <pc:sldMkLst>
          <pc:docMk/>
          <pc:sldMk cId="760609996" sldId="343"/>
        </pc:sldMkLst>
        <pc:spChg chg="mod">
          <ac:chgData name="Schnaithmann, Trisha" userId="S::tschnait@hs.uci.edu::53dc9bf9-bc14-4fc7-bf29-ac38dfbdd558" providerId="AD" clId="Web-{5A02BAED-7914-55F7-E1D3-027534BC2598}" dt="2026-09-30T15:45:13.367" v="210" actId="20577"/>
          <ac:spMkLst>
            <pc:docMk/>
            <pc:sldMk cId="760609996" sldId="343"/>
            <ac:spMk id="2" creationId="{CB5A1274-6F39-7394-F5BE-147E9F1E976A}"/>
          </ac:spMkLst>
        </pc:spChg>
      </pc:sldChg>
      <pc:sldChg chg="modSp">
        <pc:chgData name="Schnaithmann, Trisha" userId="S::tschnait@hs.uci.edu::53dc9bf9-bc14-4fc7-bf29-ac38dfbdd558" providerId="AD" clId="Web-{5A02BAED-7914-55F7-E1D3-027534BC2598}" dt="2026-09-30T15:45:20.148" v="215" actId="20577"/>
        <pc:sldMkLst>
          <pc:docMk/>
          <pc:sldMk cId="1780093641" sldId="344"/>
        </pc:sldMkLst>
        <pc:spChg chg="mod">
          <ac:chgData name="Schnaithmann, Trisha" userId="S::tschnait@hs.uci.edu::53dc9bf9-bc14-4fc7-bf29-ac38dfbdd558" providerId="AD" clId="Web-{5A02BAED-7914-55F7-E1D3-027534BC2598}" dt="2026-09-30T15:45:20.148" v="215" actId="20577"/>
          <ac:spMkLst>
            <pc:docMk/>
            <pc:sldMk cId="1780093641" sldId="344"/>
            <ac:spMk id="2" creationId="{61BF4615-0866-F4D4-62AD-AF5069295DA1}"/>
          </ac:spMkLst>
        </pc:spChg>
      </pc:sldChg>
      <pc:sldChg chg="del">
        <pc:chgData name="Schnaithmann, Trisha" userId="S::tschnait@hs.uci.edu::53dc9bf9-bc14-4fc7-bf29-ac38dfbdd558" providerId="AD" clId="Web-{5A02BAED-7914-55F7-E1D3-027534BC2598}" dt="2026-09-30T15:38:18.509" v="116"/>
        <pc:sldMkLst>
          <pc:docMk/>
          <pc:sldMk cId="427347195" sldId="346"/>
        </pc:sldMkLst>
      </pc:sldChg>
      <pc:sldChg chg="modSp">
        <pc:chgData name="Schnaithmann, Trisha" userId="S::tschnait@hs.uci.edu::53dc9bf9-bc14-4fc7-bf29-ac38dfbdd558" providerId="AD" clId="Web-{5A02BAED-7914-55F7-E1D3-027534BC2598}" dt="2026-09-30T15:47:09.308" v="308" actId="20577"/>
        <pc:sldMkLst>
          <pc:docMk/>
          <pc:sldMk cId="2382952774" sldId="360"/>
        </pc:sldMkLst>
        <pc:spChg chg="mod">
          <ac:chgData name="Schnaithmann, Trisha" userId="S::tschnait@hs.uci.edu::53dc9bf9-bc14-4fc7-bf29-ac38dfbdd558" providerId="AD" clId="Web-{5A02BAED-7914-55F7-E1D3-027534BC2598}" dt="2026-09-30T15:47:09.308" v="308" actId="20577"/>
          <ac:spMkLst>
            <pc:docMk/>
            <pc:sldMk cId="2382952774" sldId="360"/>
            <ac:spMk id="2" creationId="{D5E77560-5993-0D7B-68F3-927BF55F2AC1}"/>
          </ac:spMkLst>
        </pc:spChg>
      </pc:sldChg>
      <pc:sldChg chg="del">
        <pc:chgData name="Schnaithmann, Trisha" userId="S::tschnait@hs.uci.edu::53dc9bf9-bc14-4fc7-bf29-ac38dfbdd558" providerId="AD" clId="Web-{5A02BAED-7914-55F7-E1D3-027534BC2598}" dt="2026-09-30T15:36:27.537" v="37"/>
        <pc:sldMkLst>
          <pc:docMk/>
          <pc:sldMk cId="3982204360" sldId="363"/>
        </pc:sldMkLst>
      </pc:sldChg>
      <pc:sldChg chg="del">
        <pc:chgData name="Schnaithmann, Trisha" userId="S::tschnait@hs.uci.edu::53dc9bf9-bc14-4fc7-bf29-ac38dfbdd558" providerId="AD" clId="Web-{5A02BAED-7914-55F7-E1D3-027534BC2598}" dt="2026-09-30T15:36:47.318" v="50"/>
        <pc:sldMkLst>
          <pc:docMk/>
          <pc:sldMk cId="2432250607" sldId="364"/>
        </pc:sldMkLst>
      </pc:sldChg>
      <pc:sldChg chg="del">
        <pc:chgData name="Schnaithmann, Trisha" userId="S::tschnait@hs.uci.edu::53dc9bf9-bc14-4fc7-bf29-ac38dfbdd558" providerId="AD" clId="Web-{5A02BAED-7914-55F7-E1D3-027534BC2598}" dt="2026-09-30T15:37:19.788" v="74"/>
        <pc:sldMkLst>
          <pc:docMk/>
          <pc:sldMk cId="377204136" sldId="365"/>
        </pc:sldMkLst>
      </pc:sldChg>
      <pc:sldChg chg="del">
        <pc:chgData name="Schnaithmann, Trisha" userId="S::tschnait@hs.uci.edu::53dc9bf9-bc14-4fc7-bf29-ac38dfbdd558" providerId="AD" clId="Web-{5A02BAED-7914-55F7-E1D3-027534BC2598}" dt="2026-09-30T15:38:00.883" v="102"/>
        <pc:sldMkLst>
          <pc:docMk/>
          <pc:sldMk cId="2257088918" sldId="366"/>
        </pc:sldMkLst>
      </pc:sldChg>
      <pc:sldChg chg="del">
        <pc:chgData name="Schnaithmann, Trisha" userId="S::tschnait@hs.uci.edu::53dc9bf9-bc14-4fc7-bf29-ac38dfbdd558" providerId="AD" clId="Web-{5A02BAED-7914-55F7-E1D3-027534BC2598}" dt="2026-09-30T15:37:40.289" v="81"/>
        <pc:sldMkLst>
          <pc:docMk/>
          <pc:sldMk cId="1339862922" sldId="367"/>
        </pc:sldMkLst>
      </pc:sldChg>
      <pc:sldChg chg="modSp">
        <pc:chgData name="Schnaithmann, Trisha" userId="S::tschnait@hs.uci.edu::53dc9bf9-bc14-4fc7-bf29-ac38dfbdd558" providerId="AD" clId="Web-{5A02BAED-7914-55F7-E1D3-027534BC2598}" dt="2026-09-30T15:47:43.060" v="337" actId="20577"/>
        <pc:sldMkLst>
          <pc:docMk/>
          <pc:sldMk cId="2250160094" sldId="370"/>
        </pc:sldMkLst>
        <pc:spChg chg="mod">
          <ac:chgData name="Schnaithmann, Trisha" userId="S::tschnait@hs.uci.edu::53dc9bf9-bc14-4fc7-bf29-ac38dfbdd558" providerId="AD" clId="Web-{5A02BAED-7914-55F7-E1D3-027534BC2598}" dt="2026-09-30T15:47:43.060" v="337" actId="20577"/>
          <ac:spMkLst>
            <pc:docMk/>
            <pc:sldMk cId="2250160094" sldId="370"/>
            <ac:spMk id="2" creationId="{E19999A5-0164-B3A9-FE58-A8A886231307}"/>
          </ac:spMkLst>
        </pc:spChg>
      </pc:sldChg>
      <pc:sldChg chg="modSp">
        <pc:chgData name="Schnaithmann, Trisha" userId="S::tschnait@hs.uci.edu::53dc9bf9-bc14-4fc7-bf29-ac38dfbdd558" providerId="AD" clId="Web-{5A02BAED-7914-55F7-E1D3-027534BC2598}" dt="2026-09-30T15:47:49.294" v="348" actId="20577"/>
        <pc:sldMkLst>
          <pc:docMk/>
          <pc:sldMk cId="180181929" sldId="371"/>
        </pc:sldMkLst>
        <pc:spChg chg="mod">
          <ac:chgData name="Schnaithmann, Trisha" userId="S::tschnait@hs.uci.edu::53dc9bf9-bc14-4fc7-bf29-ac38dfbdd558" providerId="AD" clId="Web-{5A02BAED-7914-55F7-E1D3-027534BC2598}" dt="2026-09-30T15:47:49.294" v="348" actId="20577"/>
          <ac:spMkLst>
            <pc:docMk/>
            <pc:sldMk cId="180181929" sldId="371"/>
            <ac:spMk id="2" creationId="{15188A26-F527-400B-33A4-D81970055951}"/>
          </ac:spMkLst>
        </pc:spChg>
      </pc:sldChg>
      <pc:sldChg chg="modSp mod modClrScheme chgLayout">
        <pc:chgData name="Schnaithmann, Trisha" userId="S::tschnait@hs.uci.edu::53dc9bf9-bc14-4fc7-bf29-ac38dfbdd558" providerId="AD" clId="Web-{5A02BAED-7914-55F7-E1D3-027534BC2598}" dt="2026-09-30T15:39:22.667" v="148"/>
        <pc:sldMkLst>
          <pc:docMk/>
          <pc:sldMk cId="3548466645" sldId="373"/>
        </pc:sldMkLst>
        <pc:spChg chg="mod">
          <ac:chgData name="Schnaithmann, Trisha" userId="S::tschnait@hs.uci.edu::53dc9bf9-bc14-4fc7-bf29-ac38dfbdd558" providerId="AD" clId="Web-{5A02BAED-7914-55F7-E1D3-027534BC2598}" dt="2026-09-30T15:39:22.667" v="148"/>
          <ac:spMkLst>
            <pc:docMk/>
            <pc:sldMk cId="3548466645" sldId="373"/>
            <ac:spMk id="2" creationId="{03187A81-A7E1-552A-E921-C255BE646C48}"/>
          </ac:spMkLst>
        </pc:spChg>
        <pc:spChg chg="mod">
          <ac:chgData name="Schnaithmann, Trisha" userId="S::tschnait@hs.uci.edu::53dc9bf9-bc14-4fc7-bf29-ac38dfbdd558" providerId="AD" clId="Web-{5A02BAED-7914-55F7-E1D3-027534BC2598}" dt="2026-09-30T15:39:22.667" v="148"/>
          <ac:spMkLst>
            <pc:docMk/>
            <pc:sldMk cId="3548466645" sldId="373"/>
            <ac:spMk id="3" creationId="{93F4A16F-D279-46C8-12C7-501D0999F129}"/>
          </ac:spMkLst>
        </pc:spChg>
      </pc:sldChg>
      <pc:sldChg chg="del">
        <pc:chgData name="Schnaithmann, Trisha" userId="S::tschnait@hs.uci.edu::53dc9bf9-bc14-4fc7-bf29-ac38dfbdd558" providerId="AD" clId="Web-{5A02BAED-7914-55F7-E1D3-027534BC2598}" dt="2026-09-30T15:39:08.401" v="147"/>
        <pc:sldMkLst>
          <pc:docMk/>
          <pc:sldMk cId="615614479" sldId="374"/>
        </pc:sldMkLst>
      </pc:sldChg>
      <pc:sldChg chg="modSp new">
        <pc:chgData name="Schnaithmann, Trisha" userId="S::tschnait@hs.uci.edu::53dc9bf9-bc14-4fc7-bf29-ac38dfbdd558" providerId="AD" clId="Web-{5A02BAED-7914-55F7-E1D3-027534BC2598}" dt="2026-09-30T15:36:26.615" v="36" actId="20577"/>
        <pc:sldMkLst>
          <pc:docMk/>
          <pc:sldMk cId="3596176248" sldId="377"/>
        </pc:sldMkLst>
        <pc:spChg chg="mod">
          <ac:chgData name="Schnaithmann, Trisha" userId="S::tschnait@hs.uci.edu::53dc9bf9-bc14-4fc7-bf29-ac38dfbdd558" providerId="AD" clId="Web-{5A02BAED-7914-55F7-E1D3-027534BC2598}" dt="2026-09-30T15:36:11.270" v="10" actId="20577"/>
          <ac:spMkLst>
            <pc:docMk/>
            <pc:sldMk cId="3596176248" sldId="377"/>
            <ac:spMk id="3" creationId="{582D6482-807F-B0F3-633B-D131A9CFC81D}"/>
          </ac:spMkLst>
        </pc:spChg>
        <pc:spChg chg="mod">
          <ac:chgData name="Schnaithmann, Trisha" userId="S::tschnait@hs.uci.edu::53dc9bf9-bc14-4fc7-bf29-ac38dfbdd558" providerId="AD" clId="Web-{5A02BAED-7914-55F7-E1D3-027534BC2598}" dt="2026-09-30T15:36:26.615" v="36" actId="20577"/>
          <ac:spMkLst>
            <pc:docMk/>
            <pc:sldMk cId="3596176248" sldId="377"/>
            <ac:spMk id="4" creationId="{5105D786-AC6C-8797-3A91-478F824DBD0E}"/>
          </ac:spMkLst>
        </pc:spChg>
      </pc:sldChg>
      <pc:sldChg chg="modSp new">
        <pc:chgData name="Schnaithmann, Trisha" userId="S::tschnait@hs.uci.edu::53dc9bf9-bc14-4fc7-bf29-ac38dfbdd558" providerId="AD" clId="Web-{5A02BAED-7914-55F7-E1D3-027534BC2598}" dt="2026-09-30T15:36:45.787" v="49" actId="20577"/>
        <pc:sldMkLst>
          <pc:docMk/>
          <pc:sldMk cId="4213984934" sldId="378"/>
        </pc:sldMkLst>
        <pc:spChg chg="mod">
          <ac:chgData name="Schnaithmann, Trisha" userId="S::tschnait@hs.uci.edu::53dc9bf9-bc14-4fc7-bf29-ac38dfbdd558" providerId="AD" clId="Web-{5A02BAED-7914-55F7-E1D3-027534BC2598}" dt="2026-09-30T15:36:41.865" v="47" actId="20577"/>
          <ac:spMkLst>
            <pc:docMk/>
            <pc:sldMk cId="4213984934" sldId="378"/>
            <ac:spMk id="3" creationId="{0173AC1B-8479-0F2C-BDF8-F60306223017}"/>
          </ac:spMkLst>
        </pc:spChg>
        <pc:spChg chg="mod">
          <ac:chgData name="Schnaithmann, Trisha" userId="S::tschnait@hs.uci.edu::53dc9bf9-bc14-4fc7-bf29-ac38dfbdd558" providerId="AD" clId="Web-{5A02BAED-7914-55F7-E1D3-027534BC2598}" dt="2026-09-30T15:36:45.787" v="49" actId="20577"/>
          <ac:spMkLst>
            <pc:docMk/>
            <pc:sldMk cId="4213984934" sldId="378"/>
            <ac:spMk id="4" creationId="{6B1E0C1D-E974-FB3E-7831-D7970BBE5F3D}"/>
          </ac:spMkLst>
        </pc:spChg>
      </pc:sldChg>
      <pc:sldChg chg="modSp new">
        <pc:chgData name="Schnaithmann, Trisha" userId="S::tschnait@hs.uci.edu::53dc9bf9-bc14-4fc7-bf29-ac38dfbdd558" providerId="AD" clId="Web-{5A02BAED-7914-55F7-E1D3-027534BC2598}" dt="2026-09-30T15:37:17.648" v="73" actId="20577"/>
        <pc:sldMkLst>
          <pc:docMk/>
          <pc:sldMk cId="2947765869" sldId="379"/>
        </pc:sldMkLst>
        <pc:spChg chg="mod">
          <ac:chgData name="Schnaithmann, Trisha" userId="S::tschnait@hs.uci.edu::53dc9bf9-bc14-4fc7-bf29-ac38dfbdd558" providerId="AD" clId="Web-{5A02BAED-7914-55F7-E1D3-027534BC2598}" dt="2026-09-30T15:37:07.413" v="56" actId="20577"/>
          <ac:spMkLst>
            <pc:docMk/>
            <pc:sldMk cId="2947765869" sldId="379"/>
            <ac:spMk id="3" creationId="{0A94E40B-97E3-DCEF-382E-712A28D60DF0}"/>
          </ac:spMkLst>
        </pc:spChg>
        <pc:spChg chg="mod">
          <ac:chgData name="Schnaithmann, Trisha" userId="S::tschnait@hs.uci.edu::53dc9bf9-bc14-4fc7-bf29-ac38dfbdd558" providerId="AD" clId="Web-{5A02BAED-7914-55F7-E1D3-027534BC2598}" dt="2026-09-30T15:37:17.648" v="73" actId="20577"/>
          <ac:spMkLst>
            <pc:docMk/>
            <pc:sldMk cId="2947765869" sldId="379"/>
            <ac:spMk id="4" creationId="{2DFB0ACD-243D-7467-35E0-A670D8B1E233}"/>
          </ac:spMkLst>
        </pc:spChg>
      </pc:sldChg>
      <pc:sldChg chg="modSp new">
        <pc:chgData name="Schnaithmann, Trisha" userId="S::tschnait@hs.uci.edu::53dc9bf9-bc14-4fc7-bf29-ac38dfbdd558" providerId="AD" clId="Web-{5A02BAED-7914-55F7-E1D3-027534BC2598}" dt="2026-09-30T15:37:39.039" v="80" actId="20577"/>
        <pc:sldMkLst>
          <pc:docMk/>
          <pc:sldMk cId="3703762230" sldId="380"/>
        </pc:sldMkLst>
        <pc:spChg chg="mod">
          <ac:chgData name="Schnaithmann, Trisha" userId="S::tschnait@hs.uci.edu::53dc9bf9-bc14-4fc7-bf29-ac38dfbdd558" providerId="AD" clId="Web-{5A02BAED-7914-55F7-E1D3-027534BC2598}" dt="2026-09-30T15:37:33.679" v="78" actId="20577"/>
          <ac:spMkLst>
            <pc:docMk/>
            <pc:sldMk cId="3703762230" sldId="380"/>
            <ac:spMk id="3" creationId="{746DF9F7-749D-3B5B-A235-14490D867638}"/>
          </ac:spMkLst>
        </pc:spChg>
        <pc:spChg chg="mod">
          <ac:chgData name="Schnaithmann, Trisha" userId="S::tschnait@hs.uci.edu::53dc9bf9-bc14-4fc7-bf29-ac38dfbdd558" providerId="AD" clId="Web-{5A02BAED-7914-55F7-E1D3-027534BC2598}" dt="2026-09-30T15:37:39.039" v="80" actId="20577"/>
          <ac:spMkLst>
            <pc:docMk/>
            <pc:sldMk cId="3703762230" sldId="380"/>
            <ac:spMk id="4" creationId="{6AD26DC2-B72A-0D98-3A11-B5FB24FD8AE7}"/>
          </ac:spMkLst>
        </pc:spChg>
      </pc:sldChg>
      <pc:sldChg chg="modSp new">
        <pc:chgData name="Schnaithmann, Trisha" userId="S::tschnait@hs.uci.edu::53dc9bf9-bc14-4fc7-bf29-ac38dfbdd558" providerId="AD" clId="Web-{5A02BAED-7914-55F7-E1D3-027534BC2598}" dt="2026-09-30T15:37:59.508" v="101" actId="20577"/>
        <pc:sldMkLst>
          <pc:docMk/>
          <pc:sldMk cId="1362052876" sldId="381"/>
        </pc:sldMkLst>
        <pc:spChg chg="mod">
          <ac:chgData name="Schnaithmann, Trisha" userId="S::tschnait@hs.uci.edu::53dc9bf9-bc14-4fc7-bf29-ac38dfbdd558" providerId="AD" clId="Web-{5A02BAED-7914-55F7-E1D3-027534BC2598}" dt="2026-09-30T15:37:54.039" v="95" actId="20577"/>
          <ac:spMkLst>
            <pc:docMk/>
            <pc:sldMk cId="1362052876" sldId="381"/>
            <ac:spMk id="3" creationId="{889E750F-8295-1F18-1118-811A033366D8}"/>
          </ac:spMkLst>
        </pc:spChg>
        <pc:spChg chg="mod">
          <ac:chgData name="Schnaithmann, Trisha" userId="S::tschnait@hs.uci.edu::53dc9bf9-bc14-4fc7-bf29-ac38dfbdd558" providerId="AD" clId="Web-{5A02BAED-7914-55F7-E1D3-027534BC2598}" dt="2026-09-30T15:37:59.508" v="101" actId="20577"/>
          <ac:spMkLst>
            <pc:docMk/>
            <pc:sldMk cId="1362052876" sldId="381"/>
            <ac:spMk id="4" creationId="{78F532BE-46AC-87CB-7FD3-0796CA61B0E1}"/>
          </ac:spMkLst>
        </pc:spChg>
      </pc:sldChg>
      <pc:sldChg chg="modSp new">
        <pc:chgData name="Schnaithmann, Trisha" userId="S::tschnait@hs.uci.edu::53dc9bf9-bc14-4fc7-bf29-ac38dfbdd558" providerId="AD" clId="Web-{5A02BAED-7914-55F7-E1D3-027534BC2598}" dt="2026-09-30T15:38:16.900" v="115" actId="20577"/>
        <pc:sldMkLst>
          <pc:docMk/>
          <pc:sldMk cId="3728506337" sldId="382"/>
        </pc:sldMkLst>
        <pc:spChg chg="mod">
          <ac:chgData name="Schnaithmann, Trisha" userId="S::tschnait@hs.uci.edu::53dc9bf9-bc14-4fc7-bf29-ac38dfbdd558" providerId="AD" clId="Web-{5A02BAED-7914-55F7-E1D3-027534BC2598}" dt="2026-09-30T15:38:10.853" v="109" actId="20577"/>
          <ac:spMkLst>
            <pc:docMk/>
            <pc:sldMk cId="3728506337" sldId="382"/>
            <ac:spMk id="3" creationId="{64A1EF31-3F78-B8E3-BD9A-C06083966EA3}"/>
          </ac:spMkLst>
        </pc:spChg>
        <pc:spChg chg="mod">
          <ac:chgData name="Schnaithmann, Trisha" userId="S::tschnait@hs.uci.edu::53dc9bf9-bc14-4fc7-bf29-ac38dfbdd558" providerId="AD" clId="Web-{5A02BAED-7914-55F7-E1D3-027534BC2598}" dt="2026-09-30T15:38:16.900" v="115" actId="20577"/>
          <ac:spMkLst>
            <pc:docMk/>
            <pc:sldMk cId="3728506337" sldId="382"/>
            <ac:spMk id="4" creationId="{9BAB923A-4E61-FE5B-D7C5-B78B1FCA1337}"/>
          </ac:spMkLst>
        </pc:spChg>
      </pc:sldChg>
      <pc:sldChg chg="modSp new">
        <pc:chgData name="Schnaithmann, Trisha" userId="S::tschnait@hs.uci.edu::53dc9bf9-bc14-4fc7-bf29-ac38dfbdd558" providerId="AD" clId="Web-{5A02BAED-7914-55F7-E1D3-027534BC2598}" dt="2026-09-30T15:38:46.822" v="136" actId="20577"/>
        <pc:sldMkLst>
          <pc:docMk/>
          <pc:sldMk cId="427791279" sldId="383"/>
        </pc:sldMkLst>
        <pc:spChg chg="mod">
          <ac:chgData name="Schnaithmann, Trisha" userId="S::tschnait@hs.uci.edu::53dc9bf9-bc14-4fc7-bf29-ac38dfbdd558" providerId="AD" clId="Web-{5A02BAED-7914-55F7-E1D3-027534BC2598}" dt="2026-09-30T15:38:34.853" v="120" actId="20577"/>
          <ac:spMkLst>
            <pc:docMk/>
            <pc:sldMk cId="427791279" sldId="383"/>
            <ac:spMk id="3" creationId="{A99BD1DD-0319-00F6-991A-F48305F71664}"/>
          </ac:spMkLst>
        </pc:spChg>
        <pc:spChg chg="mod">
          <ac:chgData name="Schnaithmann, Trisha" userId="S::tschnait@hs.uci.edu::53dc9bf9-bc14-4fc7-bf29-ac38dfbdd558" providerId="AD" clId="Web-{5A02BAED-7914-55F7-E1D3-027534BC2598}" dt="2026-09-30T15:38:46.822" v="136" actId="20577"/>
          <ac:spMkLst>
            <pc:docMk/>
            <pc:sldMk cId="427791279" sldId="383"/>
            <ac:spMk id="4" creationId="{40F376ED-1D9A-AC1F-64D8-BFA7F2731018}"/>
          </ac:spMkLst>
        </pc:spChg>
      </pc:sldChg>
      <pc:sldChg chg="modSp new">
        <pc:chgData name="Schnaithmann, Trisha" userId="S::tschnait@hs.uci.edu::53dc9bf9-bc14-4fc7-bf29-ac38dfbdd558" providerId="AD" clId="Web-{5A02BAED-7914-55F7-E1D3-027534BC2598}" dt="2026-09-30T15:39:07.729" v="146" actId="20577"/>
        <pc:sldMkLst>
          <pc:docMk/>
          <pc:sldMk cId="216701449" sldId="384"/>
        </pc:sldMkLst>
        <pc:spChg chg="mod">
          <ac:chgData name="Schnaithmann, Trisha" userId="S::tschnait@hs.uci.edu::53dc9bf9-bc14-4fc7-bf29-ac38dfbdd558" providerId="AD" clId="Web-{5A02BAED-7914-55F7-E1D3-027534BC2598}" dt="2026-09-30T15:39:04.229" v="144" actId="20577"/>
          <ac:spMkLst>
            <pc:docMk/>
            <pc:sldMk cId="216701449" sldId="384"/>
            <ac:spMk id="3" creationId="{18A60F65-3C31-C9F7-E76C-60FBBF4120AB}"/>
          </ac:spMkLst>
        </pc:spChg>
        <pc:spChg chg="mod">
          <ac:chgData name="Schnaithmann, Trisha" userId="S::tschnait@hs.uci.edu::53dc9bf9-bc14-4fc7-bf29-ac38dfbdd558" providerId="AD" clId="Web-{5A02BAED-7914-55F7-E1D3-027534BC2598}" dt="2026-09-30T15:39:07.729" v="146" actId="20577"/>
          <ac:spMkLst>
            <pc:docMk/>
            <pc:sldMk cId="216701449" sldId="384"/>
            <ac:spMk id="4" creationId="{37E8278F-41E4-90AE-B396-02FCF2C6238D}"/>
          </ac:spMkLst>
        </pc:spChg>
      </pc:sldChg>
    </pc:docChg>
  </pc:docChgLst>
  <pc:docChgLst>
    <pc:chgData name="Schnaithmann, Trisha" userId="S::tschnait@hs.uci.edu::53dc9bf9-bc14-4fc7-bf29-ac38dfbdd558" providerId="AD" clId="Web-{00000000-0000-0000-0000-000000000000}"/>
    <pc:docChg chg="addSld modSld sldOrd">
      <pc:chgData name="Schnaithmann, Trisha" userId="S::tschnait@hs.uci.edu::53dc9bf9-bc14-4fc7-bf29-ac38dfbdd558" providerId="AD" clId="Web-{00000000-0000-0000-0000-000000000000}" dt="2026-09-24T14:51:54.417" v="420" actId="20577"/>
      <pc:docMkLst>
        <pc:docMk/>
      </pc:docMkLst>
      <pc:sldChg chg="modSp">
        <pc:chgData name="Schnaithmann, Trisha" userId="S::tschnait@hs.uci.edu::53dc9bf9-bc14-4fc7-bf29-ac38dfbdd558" providerId="AD" clId="Web-{00000000-0000-0000-0000-000000000000}" dt="2026-09-24T14:49:40.762" v="389" actId="1076"/>
        <pc:sldMkLst>
          <pc:docMk/>
          <pc:sldMk cId="1390781355" sldId="356"/>
        </pc:sldMkLst>
        <pc:spChg chg="mod">
          <ac:chgData name="Schnaithmann, Trisha" userId="S::tschnait@hs.uci.edu::53dc9bf9-bc14-4fc7-bf29-ac38dfbdd558" providerId="AD" clId="Web-{00000000-0000-0000-0000-000000000000}" dt="2026-09-24T14:49:40.762" v="389" actId="1076"/>
          <ac:spMkLst>
            <pc:docMk/>
            <pc:sldMk cId="1390781355" sldId="356"/>
            <ac:spMk id="12" creationId="{3015EAA0-5781-FA60-5A47-B8BCC3CDD55C}"/>
          </ac:spMkLst>
        </pc:spChg>
      </pc:sldChg>
      <pc:sldChg chg="modSp ord">
        <pc:chgData name="Schnaithmann, Trisha" userId="S::tschnait@hs.uci.edu::53dc9bf9-bc14-4fc7-bf29-ac38dfbdd558" providerId="AD" clId="Web-{00000000-0000-0000-0000-000000000000}" dt="2026-09-24T14:48:23.091" v="388"/>
        <pc:sldMkLst>
          <pc:docMk/>
          <pc:sldMk cId="1262621044" sldId="375"/>
        </pc:sldMkLst>
        <pc:spChg chg="mod">
          <ac:chgData name="Schnaithmann, Trisha" userId="S::tschnait@hs.uci.edu::53dc9bf9-bc14-4fc7-bf29-ac38dfbdd558" providerId="AD" clId="Web-{00000000-0000-0000-0000-000000000000}" dt="2026-09-24T14:48:00.372" v="387" actId="20577"/>
          <ac:spMkLst>
            <pc:docMk/>
            <pc:sldMk cId="1262621044" sldId="375"/>
            <ac:spMk id="8" creationId="{3D8AB27C-A80F-9E61-596B-9436CCB58C31}"/>
          </ac:spMkLst>
        </pc:spChg>
      </pc:sldChg>
      <pc:sldChg chg="modSp new">
        <pc:chgData name="Schnaithmann, Trisha" userId="S::tschnait@hs.uci.edu::53dc9bf9-bc14-4fc7-bf29-ac38dfbdd558" providerId="AD" clId="Web-{00000000-0000-0000-0000-000000000000}" dt="2026-09-24T14:51:54.417" v="420" actId="20577"/>
        <pc:sldMkLst>
          <pc:docMk/>
          <pc:sldMk cId="2187941749" sldId="376"/>
        </pc:sldMkLst>
        <pc:spChg chg="mod">
          <ac:chgData name="Schnaithmann, Trisha" userId="S::tschnait@hs.uci.edu::53dc9bf9-bc14-4fc7-bf29-ac38dfbdd558" providerId="AD" clId="Web-{00000000-0000-0000-0000-000000000000}" dt="2026-09-24T14:50:30.184" v="402" actId="20577"/>
          <ac:spMkLst>
            <pc:docMk/>
            <pc:sldMk cId="2187941749" sldId="376"/>
            <ac:spMk id="2" creationId="{54260B46-6BA7-255B-2BF6-BFC1360BBA73}"/>
          </ac:spMkLst>
        </pc:spChg>
        <pc:spChg chg="mod">
          <ac:chgData name="Schnaithmann, Trisha" userId="S::tschnait@hs.uci.edu::53dc9bf9-bc14-4fc7-bf29-ac38dfbdd558" providerId="AD" clId="Web-{00000000-0000-0000-0000-000000000000}" dt="2026-09-24T14:51:54.417" v="420" actId="20577"/>
          <ac:spMkLst>
            <pc:docMk/>
            <pc:sldMk cId="2187941749" sldId="376"/>
            <ac:spMk id="3" creationId="{4282DD23-B01E-0F23-EBC2-2131B8B47DB2}"/>
          </ac:spMkLst>
        </pc:spChg>
        <pc:spChg chg="mod">
          <ac:chgData name="Schnaithmann, Trisha" userId="S::tschnait@hs.uci.edu::53dc9bf9-bc14-4fc7-bf29-ac38dfbdd558" providerId="AD" clId="Web-{00000000-0000-0000-0000-000000000000}" dt="2026-09-24T14:51:50.870" v="419" actId="20577"/>
          <ac:spMkLst>
            <pc:docMk/>
            <pc:sldMk cId="2187941749" sldId="376"/>
            <ac:spMk id="4" creationId="{EF9330D6-12BD-D73E-AB31-BED0BB2EC8C1}"/>
          </ac:spMkLst>
        </pc:spChg>
      </pc:sldChg>
    </pc:docChg>
  </pc:docChgLst>
  <pc:docChgLst>
    <pc:chgData name="Schnaithmann, Trisha" userId="S::tschnait@hs.uci.edu::53dc9bf9-bc14-4fc7-bf29-ac38dfbdd558" providerId="AD" clId="Web-{5A30944B-56E8-AFFF-D4CC-898D479C01CB}"/>
    <pc:docChg chg="modSld">
      <pc:chgData name="Schnaithmann, Trisha" userId="S::tschnait@hs.uci.edu::53dc9bf9-bc14-4fc7-bf29-ac38dfbdd558" providerId="AD" clId="Web-{5A30944B-56E8-AFFF-D4CC-898D479C01CB}" dt="2026-10-01T13:52:38.720" v="16" actId="20577"/>
      <pc:docMkLst>
        <pc:docMk/>
      </pc:docMkLst>
      <pc:sldChg chg="modSp">
        <pc:chgData name="Schnaithmann, Trisha" userId="S::tschnait@hs.uci.edu::53dc9bf9-bc14-4fc7-bf29-ac38dfbdd558" providerId="AD" clId="Web-{5A30944B-56E8-AFFF-D4CC-898D479C01CB}" dt="2026-10-01T13:52:38.720" v="16" actId="20577"/>
        <pc:sldMkLst>
          <pc:docMk/>
          <pc:sldMk cId="1174915802" sldId="256"/>
        </pc:sldMkLst>
        <pc:spChg chg="mod">
          <ac:chgData name="Schnaithmann, Trisha" userId="S::tschnait@hs.uci.edu::53dc9bf9-bc14-4fc7-bf29-ac38dfbdd558" providerId="AD" clId="Web-{5A30944B-56E8-AFFF-D4CC-898D479C01CB}" dt="2026-10-01T13:52:38.720" v="16" actId="20577"/>
          <ac:spMkLst>
            <pc:docMk/>
            <pc:sldMk cId="1174915802" sldId="256"/>
            <ac:spMk id="2" creationId="{0FC6DCC2-012B-3591-7FDA-28C9EF9EFE7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BCBAF0-2BEB-4789-A166-5F50480B35B5}" type="datetimeFigureOut">
              <a:rPr lang="en-US" smtClean="0"/>
              <a:t>10/16/2026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A7C0BE-454E-4B99-9E9E-83C752521BF3}" type="slidenum">
              <a:rPr lang="en-US" smtClean="0"/>
              <a:t>‹#›</a:t>
            </a:fld>
            <a:endParaRPr lang="en-US"/>
          </a:p>
        </p:txBody>
      </p:sp>
    </p:spTree>
    <p:extLst>
      <p:ext uri="{BB962C8B-B14F-4D97-AF65-F5344CB8AC3E}">
        <p14:creationId xmlns:p14="http://schemas.microsoft.com/office/powerpoint/2010/main" val="1992882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Share the </a:t>
            </a:r>
            <a:r>
              <a:rPr lang="en-US" err="1"/>
              <a:t>mySedgwick</a:t>
            </a:r>
            <a:r>
              <a:rPr lang="en-US"/>
              <a:t> Manager’s Guide</a:t>
            </a:r>
          </a:p>
        </p:txBody>
      </p:sp>
      <p:sp>
        <p:nvSpPr>
          <p:cNvPr id="4" name="Slide Number Placeholder 3"/>
          <p:cNvSpPr>
            <a:spLocks noGrp="1"/>
          </p:cNvSpPr>
          <p:nvPr>
            <p:ph type="sldNum" sz="quarter" idx="5"/>
          </p:nvPr>
        </p:nvSpPr>
        <p:spPr/>
        <p:txBody>
          <a:bodyPr/>
          <a:lstStyle/>
          <a:p>
            <a:fld id="{65A7C0BE-454E-4B99-9E9E-83C752521BF3}" type="slidenum">
              <a:rPr lang="en-US" smtClean="0"/>
              <a:t>8</a:t>
            </a:fld>
            <a:endParaRPr lang="en-US"/>
          </a:p>
        </p:txBody>
      </p:sp>
    </p:spTree>
    <p:extLst>
      <p:ext uri="{BB962C8B-B14F-4D97-AF65-F5344CB8AC3E}">
        <p14:creationId xmlns:p14="http://schemas.microsoft.com/office/powerpoint/2010/main" val="2663559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5A7C0BE-454E-4B99-9E9E-83C752521BF3}" type="slidenum">
              <a:rPr lang="en-US" smtClean="0"/>
              <a:t>12</a:t>
            </a:fld>
            <a:endParaRPr lang="en-US"/>
          </a:p>
        </p:txBody>
      </p:sp>
    </p:spTree>
    <p:extLst>
      <p:ext uri="{BB962C8B-B14F-4D97-AF65-F5344CB8AC3E}">
        <p14:creationId xmlns:p14="http://schemas.microsoft.com/office/powerpoint/2010/main" val="30887934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Unsure where to position this one. </a:t>
            </a:r>
          </a:p>
        </p:txBody>
      </p:sp>
      <p:sp>
        <p:nvSpPr>
          <p:cNvPr id="4" name="Slide Number Placeholder 3"/>
          <p:cNvSpPr>
            <a:spLocks noGrp="1"/>
          </p:cNvSpPr>
          <p:nvPr>
            <p:ph type="sldNum" sz="quarter" idx="5"/>
          </p:nvPr>
        </p:nvSpPr>
        <p:spPr/>
        <p:txBody>
          <a:bodyPr/>
          <a:lstStyle/>
          <a:p>
            <a:fld id="{65A7C0BE-454E-4B99-9E9E-83C752521BF3}" type="slidenum">
              <a:rPr lang="en-US" smtClean="0"/>
              <a:t>13</a:t>
            </a:fld>
            <a:endParaRPr lang="en-US"/>
          </a:p>
        </p:txBody>
      </p:sp>
    </p:spTree>
    <p:extLst>
      <p:ext uri="{BB962C8B-B14F-4D97-AF65-F5344CB8AC3E}">
        <p14:creationId xmlns:p14="http://schemas.microsoft.com/office/powerpoint/2010/main" val="1568777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Go over how PDL and FMLA will run concurrent, but PDL and CFRA would never run concurrent because both state leaves would not run concurrent, only federal and state leaves. </a:t>
            </a:r>
          </a:p>
        </p:txBody>
      </p:sp>
      <p:sp>
        <p:nvSpPr>
          <p:cNvPr id="4" name="Slide Number Placeholder 3"/>
          <p:cNvSpPr>
            <a:spLocks noGrp="1"/>
          </p:cNvSpPr>
          <p:nvPr>
            <p:ph type="sldNum" sz="quarter" idx="5"/>
          </p:nvPr>
        </p:nvSpPr>
        <p:spPr/>
        <p:txBody>
          <a:bodyPr/>
          <a:lstStyle/>
          <a:p>
            <a:fld id="{65A7C0BE-454E-4B99-9E9E-83C752521BF3}" type="slidenum">
              <a:rPr lang="en-US" smtClean="0"/>
              <a:t>41</a:t>
            </a:fld>
            <a:endParaRPr lang="en-US"/>
          </a:p>
        </p:txBody>
      </p:sp>
    </p:spTree>
    <p:extLst>
      <p:ext uri="{BB962C8B-B14F-4D97-AF65-F5344CB8AC3E}">
        <p14:creationId xmlns:p14="http://schemas.microsoft.com/office/powerpoint/2010/main" val="24604421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Zoom Brief">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05980B2F-E819-4555-94C4-4EB135372DA7}"/>
              </a:ext>
            </a:extLst>
          </p:cNvPr>
          <p:cNvSpPr/>
          <p:nvPr userDrawn="1"/>
        </p:nvSpPr>
        <p:spPr>
          <a:xfrm>
            <a:off x="6546817" y="1775136"/>
            <a:ext cx="4453143" cy="284072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A4EA8952-BDD1-E4B0-96FE-5437228AE824}"/>
              </a:ext>
            </a:extLst>
          </p:cNvPr>
          <p:cNvSpPr>
            <a:spLocks noGrp="1"/>
          </p:cNvSpPr>
          <p:nvPr>
            <p:ph type="sldNum" sz="quarter" idx="12"/>
          </p:nvPr>
        </p:nvSpPr>
        <p:spPr/>
        <p:txBody>
          <a:bodyPr/>
          <a:lstStyle/>
          <a:p>
            <a:fld id="{B3CA9A9A-8F46-44DD-9838-73B050628A98}" type="slidenum">
              <a:rPr lang="en-US" smtClean="0"/>
              <a:t>‹#›</a:t>
            </a:fld>
            <a:endParaRPr lang="en-US"/>
          </a:p>
        </p:txBody>
      </p:sp>
      <p:grpSp>
        <p:nvGrpSpPr>
          <p:cNvPr id="8" name="Group 7">
            <a:extLst>
              <a:ext uri="{FF2B5EF4-FFF2-40B4-BE49-F238E27FC236}">
                <a16:creationId xmlns:a16="http://schemas.microsoft.com/office/drawing/2014/main" id="{7C3F3918-08D2-DC75-EA1C-841E5FBBABB1}"/>
              </a:ext>
            </a:extLst>
          </p:cNvPr>
          <p:cNvGrpSpPr/>
          <p:nvPr userDrawn="1"/>
        </p:nvGrpSpPr>
        <p:grpSpPr>
          <a:xfrm>
            <a:off x="0" y="0"/>
            <a:ext cx="633823" cy="6858000"/>
            <a:chOff x="0" y="0"/>
            <a:chExt cx="633823" cy="6858000"/>
          </a:xfrm>
        </p:grpSpPr>
        <p:sp>
          <p:nvSpPr>
            <p:cNvPr id="9" name="Rectangle 8">
              <a:extLst>
                <a:ext uri="{FF2B5EF4-FFF2-40B4-BE49-F238E27FC236}">
                  <a16:creationId xmlns:a16="http://schemas.microsoft.com/office/drawing/2014/main" id="{A39FCD40-7D0C-D30E-9143-C856F2B8E6CE}"/>
                </a:ext>
              </a:extLst>
            </p:cNvPr>
            <p:cNvSpPr/>
            <p:nvPr/>
          </p:nvSpPr>
          <p:spPr>
            <a:xfrm>
              <a:off x="0" y="0"/>
              <a:ext cx="317606" cy="6858000"/>
            </a:xfrm>
            <a:prstGeom prst="rect">
              <a:avLst/>
            </a:prstGeom>
            <a:solidFill>
              <a:srgbClr val="1B3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E0D3096-4850-4048-35FC-B16A02DC0F3D}"/>
                </a:ext>
              </a:extLst>
            </p:cNvPr>
            <p:cNvSpPr/>
            <p:nvPr/>
          </p:nvSpPr>
          <p:spPr>
            <a:xfrm>
              <a:off x="317606" y="0"/>
              <a:ext cx="229374" cy="6858000"/>
            </a:xfrm>
            <a:prstGeom prst="rect">
              <a:avLst/>
            </a:prstGeom>
            <a:solidFill>
              <a:srgbClr val="006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D3D1BCF-BB38-38AC-6952-14DCD4B2A282}"/>
                </a:ext>
              </a:extLst>
            </p:cNvPr>
            <p:cNvSpPr/>
            <p:nvPr/>
          </p:nvSpPr>
          <p:spPr>
            <a:xfrm>
              <a:off x="546981" y="0"/>
              <a:ext cx="86842" cy="6858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itle 1">
            <a:extLst>
              <a:ext uri="{FF2B5EF4-FFF2-40B4-BE49-F238E27FC236}">
                <a16:creationId xmlns:a16="http://schemas.microsoft.com/office/drawing/2014/main" id="{0BF869E8-1F68-F46C-6D02-AFFF5BCA834C}"/>
              </a:ext>
            </a:extLst>
          </p:cNvPr>
          <p:cNvSpPr>
            <a:spLocks noGrp="1"/>
          </p:cNvSpPr>
          <p:nvPr>
            <p:ph type="title" hasCustomPrompt="1"/>
          </p:nvPr>
        </p:nvSpPr>
        <p:spPr>
          <a:xfrm>
            <a:off x="1041084" y="269875"/>
            <a:ext cx="10312716" cy="1325563"/>
          </a:xfrm>
        </p:spPr>
        <p:txBody>
          <a:bodyPr/>
          <a:lstStyle>
            <a:lvl1pPr>
              <a:defRPr/>
            </a:lvl1pPr>
          </a:lstStyle>
          <a:p>
            <a:r>
              <a:rPr lang="en-US">
                <a:solidFill>
                  <a:srgbClr val="1B3D6D"/>
                </a:solidFill>
                <a:latin typeface="Century Gothic" panose="020B0502020202020204" pitchFamily="34" charset="0"/>
              </a:rPr>
              <a:t>CLICK TO ADD TITLE</a:t>
            </a:r>
          </a:p>
        </p:txBody>
      </p:sp>
      <p:grpSp>
        <p:nvGrpSpPr>
          <p:cNvPr id="16" name="Google Shape;346;p33">
            <a:extLst>
              <a:ext uri="{FF2B5EF4-FFF2-40B4-BE49-F238E27FC236}">
                <a16:creationId xmlns:a16="http://schemas.microsoft.com/office/drawing/2014/main" id="{0D0CD828-288E-D254-0DED-2E01C56CFEF6}"/>
              </a:ext>
            </a:extLst>
          </p:cNvPr>
          <p:cNvGrpSpPr/>
          <p:nvPr/>
        </p:nvGrpSpPr>
        <p:grpSpPr>
          <a:xfrm>
            <a:off x="5888778" y="1595438"/>
            <a:ext cx="5726349" cy="3355000"/>
            <a:chOff x="1177450" y="241631"/>
            <a:chExt cx="6173152" cy="3616776"/>
          </a:xfrm>
        </p:grpSpPr>
        <p:sp>
          <p:nvSpPr>
            <p:cNvPr id="17" name="Google Shape;347;p33">
              <a:extLst>
                <a:ext uri="{FF2B5EF4-FFF2-40B4-BE49-F238E27FC236}">
                  <a16:creationId xmlns:a16="http://schemas.microsoft.com/office/drawing/2014/main" id="{BE9DBD2B-F892-D47E-0E18-CAD06E9556B4}"/>
                </a:ext>
              </a:extLst>
            </p:cNvPr>
            <p:cNvSpPr/>
            <p:nvPr/>
          </p:nvSpPr>
          <p:spPr>
            <a:xfrm>
              <a:off x="1682275" y="241631"/>
              <a:ext cx="5161606" cy="3454973"/>
            </a:xfrm>
            <a:custGeom>
              <a:avLst/>
              <a:gdLst/>
              <a:ahLst/>
              <a:cxnLst/>
              <a:rect l="l" t="t" r="r" b="b"/>
              <a:pathLst>
                <a:path w="5161606" h="3454973" extrusionOk="0">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solidFill>
              <a:schemeClr val="lt1"/>
            </a:solidFill>
            <a:ln w="1905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348;p33">
              <a:extLst>
                <a:ext uri="{FF2B5EF4-FFF2-40B4-BE49-F238E27FC236}">
                  <a16:creationId xmlns:a16="http://schemas.microsoft.com/office/drawing/2014/main" id="{E1BE2A24-DC59-42E4-C295-F53465EBE5F8}"/>
                </a:ext>
              </a:extLst>
            </p:cNvPr>
            <p:cNvSpPr/>
            <p:nvPr/>
          </p:nvSpPr>
          <p:spPr>
            <a:xfrm>
              <a:off x="1177450" y="3763229"/>
              <a:ext cx="6173152" cy="95178"/>
            </a:xfrm>
            <a:custGeom>
              <a:avLst/>
              <a:gdLst/>
              <a:ahLst/>
              <a:cxnLst/>
              <a:rect l="l" t="t" r="r" b="b"/>
              <a:pathLst>
                <a:path w="6173152" h="95178" extrusionOk="0">
                  <a:moveTo>
                    <a:pt x="0" y="0"/>
                  </a:moveTo>
                  <a:cubicBezTo>
                    <a:pt x="0" y="0"/>
                    <a:pt x="129540" y="95178"/>
                    <a:pt x="450533" y="95178"/>
                  </a:cubicBezTo>
                  <a:lnTo>
                    <a:pt x="5817870" y="95178"/>
                  </a:lnTo>
                  <a:cubicBezTo>
                    <a:pt x="5948363" y="95178"/>
                    <a:pt x="6173153" y="0"/>
                    <a:pt x="6173153" y="0"/>
                  </a:cubicBezTo>
                  <a:lnTo>
                    <a:pt x="0" y="0"/>
                  </a:lnTo>
                  <a:close/>
                </a:path>
              </a:pathLst>
            </a:custGeom>
            <a:solidFill>
              <a:schemeClr val="lt2"/>
            </a:solidFill>
            <a:ln w="1905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349;p33">
              <a:extLst>
                <a:ext uri="{FF2B5EF4-FFF2-40B4-BE49-F238E27FC236}">
                  <a16:creationId xmlns:a16="http://schemas.microsoft.com/office/drawing/2014/main" id="{1F7E78CC-FB66-0D71-5563-8E7A1B97AD5E}"/>
                </a:ext>
              </a:extLst>
            </p:cNvPr>
            <p:cNvSpPr/>
            <p:nvPr/>
          </p:nvSpPr>
          <p:spPr>
            <a:xfrm>
              <a:off x="1177450" y="3687086"/>
              <a:ext cx="6172200" cy="76142"/>
            </a:xfrm>
            <a:custGeom>
              <a:avLst/>
              <a:gdLst/>
              <a:ahLst/>
              <a:cxnLst/>
              <a:rect l="l" t="t" r="r" b="b"/>
              <a:pathLst>
                <a:path w="6172200" h="76142" extrusionOk="0">
                  <a:moveTo>
                    <a:pt x="0" y="76143"/>
                  </a:moveTo>
                  <a:lnTo>
                    <a:pt x="6172200" y="76143"/>
                  </a:lnTo>
                  <a:lnTo>
                    <a:pt x="6172200" y="0"/>
                  </a:lnTo>
                  <a:lnTo>
                    <a:pt x="0" y="0"/>
                  </a:lnTo>
                  <a:close/>
                </a:path>
              </a:pathLst>
            </a:custGeom>
            <a:solidFill>
              <a:srgbClr val="FFFFFF"/>
            </a:solidFill>
            <a:ln w="1905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350;p33">
              <a:extLst>
                <a:ext uri="{FF2B5EF4-FFF2-40B4-BE49-F238E27FC236}">
                  <a16:creationId xmlns:a16="http://schemas.microsoft.com/office/drawing/2014/main" id="{8F5D0086-9D1F-1F28-2BAB-BF87C3188274}"/>
                </a:ext>
              </a:extLst>
            </p:cNvPr>
            <p:cNvSpPr/>
            <p:nvPr/>
          </p:nvSpPr>
          <p:spPr>
            <a:xfrm>
              <a:off x="3806350" y="3687086"/>
              <a:ext cx="903922" cy="47589"/>
            </a:xfrm>
            <a:custGeom>
              <a:avLst/>
              <a:gdLst/>
              <a:ahLst/>
              <a:cxnLst/>
              <a:rect l="l" t="t" r="r" b="b"/>
              <a:pathLst>
                <a:path w="903922" h="47589" extrusionOk="0">
                  <a:moveTo>
                    <a:pt x="0" y="0"/>
                  </a:moveTo>
                  <a:cubicBezTo>
                    <a:pt x="0" y="0"/>
                    <a:pt x="26670" y="47589"/>
                    <a:pt x="53340" y="47589"/>
                  </a:cubicBezTo>
                  <a:lnTo>
                    <a:pt x="850582" y="47589"/>
                  </a:lnTo>
                  <a:cubicBezTo>
                    <a:pt x="877253" y="47589"/>
                    <a:pt x="903922" y="0"/>
                    <a:pt x="903922" y="0"/>
                  </a:cubicBezTo>
                  <a:lnTo>
                    <a:pt x="0" y="0"/>
                  </a:lnTo>
                  <a:close/>
                </a:path>
              </a:pathLst>
            </a:custGeom>
            <a:solidFill>
              <a:schemeClr val="lt2"/>
            </a:solidFill>
            <a:ln w="19050">
              <a:solidFill>
                <a:schemeClr val="tx1"/>
              </a:solid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8" name="Rectangle 27">
            <a:extLst>
              <a:ext uri="{FF2B5EF4-FFF2-40B4-BE49-F238E27FC236}">
                <a16:creationId xmlns:a16="http://schemas.microsoft.com/office/drawing/2014/main" id="{365577D1-76CD-5C9C-C525-7F1514B266A1}"/>
              </a:ext>
            </a:extLst>
          </p:cNvPr>
          <p:cNvSpPr/>
          <p:nvPr userDrawn="1"/>
        </p:nvSpPr>
        <p:spPr>
          <a:xfrm>
            <a:off x="5954959" y="2717172"/>
            <a:ext cx="1463665" cy="263007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oogle Shape;322;p31">
            <a:extLst>
              <a:ext uri="{FF2B5EF4-FFF2-40B4-BE49-F238E27FC236}">
                <a16:creationId xmlns:a16="http://schemas.microsoft.com/office/drawing/2014/main" id="{9DF16F68-2AF6-EC7E-6B5C-047FFCD9F68D}"/>
              </a:ext>
            </a:extLst>
          </p:cNvPr>
          <p:cNvGrpSpPr/>
          <p:nvPr/>
        </p:nvGrpSpPr>
        <p:grpSpPr>
          <a:xfrm>
            <a:off x="5915357" y="2440458"/>
            <a:ext cx="1545131" cy="3204909"/>
            <a:chOff x="2547150" y="238125"/>
            <a:chExt cx="2525675" cy="5238750"/>
          </a:xfrm>
        </p:grpSpPr>
        <p:sp>
          <p:nvSpPr>
            <p:cNvPr id="24" name="Google Shape;323;p31">
              <a:extLst>
                <a:ext uri="{FF2B5EF4-FFF2-40B4-BE49-F238E27FC236}">
                  <a16:creationId xmlns:a16="http://schemas.microsoft.com/office/drawing/2014/main" id="{373F010A-8602-C10E-38F0-0830C2D73FA7}"/>
                </a:ext>
              </a:extLst>
            </p:cNvPr>
            <p:cNvSpPr/>
            <p:nvPr/>
          </p:nvSpPr>
          <p:spPr>
            <a:xfrm>
              <a:off x="2547150" y="238125"/>
              <a:ext cx="2525675" cy="5238750"/>
            </a:xfrm>
            <a:custGeom>
              <a:avLst/>
              <a:gdLst/>
              <a:ahLst/>
              <a:cxnLst/>
              <a:rect l="l" t="t" r="r" b="b"/>
              <a:pathLst>
                <a:path w="101027" h="209550" extrusionOk="0">
                  <a:moveTo>
                    <a:pt x="98629" y="18886"/>
                  </a:moveTo>
                  <a:lnTo>
                    <a:pt x="98629" y="190364"/>
                  </a:lnTo>
                  <a:lnTo>
                    <a:pt x="2398" y="190364"/>
                  </a:lnTo>
                  <a:lnTo>
                    <a:pt x="2398" y="18886"/>
                  </a:lnTo>
                  <a:close/>
                  <a:moveTo>
                    <a:pt x="10343" y="0"/>
                  </a:moveTo>
                  <a:lnTo>
                    <a:pt x="9293" y="75"/>
                  </a:lnTo>
                  <a:lnTo>
                    <a:pt x="8244" y="225"/>
                  </a:lnTo>
                  <a:lnTo>
                    <a:pt x="7270" y="450"/>
                  </a:lnTo>
                  <a:lnTo>
                    <a:pt x="6295" y="824"/>
                  </a:lnTo>
                  <a:lnTo>
                    <a:pt x="5396" y="1274"/>
                  </a:lnTo>
                  <a:lnTo>
                    <a:pt x="4572" y="1799"/>
                  </a:lnTo>
                  <a:lnTo>
                    <a:pt x="3747" y="2398"/>
                  </a:lnTo>
                  <a:lnTo>
                    <a:pt x="2998" y="3073"/>
                  </a:lnTo>
                  <a:lnTo>
                    <a:pt x="2323" y="3747"/>
                  </a:lnTo>
                  <a:lnTo>
                    <a:pt x="1724" y="4572"/>
                  </a:lnTo>
                  <a:lnTo>
                    <a:pt x="1199" y="5396"/>
                  </a:lnTo>
                  <a:lnTo>
                    <a:pt x="824" y="6370"/>
                  </a:lnTo>
                  <a:lnTo>
                    <a:pt x="450" y="7270"/>
                  </a:lnTo>
                  <a:lnTo>
                    <a:pt x="225" y="8319"/>
                  </a:lnTo>
                  <a:lnTo>
                    <a:pt x="0" y="9293"/>
                  </a:lnTo>
                  <a:lnTo>
                    <a:pt x="0" y="10343"/>
                  </a:lnTo>
                  <a:lnTo>
                    <a:pt x="0" y="199207"/>
                  </a:lnTo>
                  <a:lnTo>
                    <a:pt x="0" y="200257"/>
                  </a:lnTo>
                  <a:lnTo>
                    <a:pt x="225" y="201231"/>
                  </a:lnTo>
                  <a:lnTo>
                    <a:pt x="450" y="202280"/>
                  </a:lnTo>
                  <a:lnTo>
                    <a:pt x="824" y="203180"/>
                  </a:lnTo>
                  <a:lnTo>
                    <a:pt x="1199" y="204154"/>
                  </a:lnTo>
                  <a:lnTo>
                    <a:pt x="1724" y="204978"/>
                  </a:lnTo>
                  <a:lnTo>
                    <a:pt x="2323" y="205803"/>
                  </a:lnTo>
                  <a:lnTo>
                    <a:pt x="2998" y="206477"/>
                  </a:lnTo>
                  <a:lnTo>
                    <a:pt x="3747" y="207152"/>
                  </a:lnTo>
                  <a:lnTo>
                    <a:pt x="4572" y="207751"/>
                  </a:lnTo>
                  <a:lnTo>
                    <a:pt x="5396" y="208276"/>
                  </a:lnTo>
                  <a:lnTo>
                    <a:pt x="6295" y="208726"/>
                  </a:lnTo>
                  <a:lnTo>
                    <a:pt x="7270" y="209100"/>
                  </a:lnTo>
                  <a:lnTo>
                    <a:pt x="8244" y="209325"/>
                  </a:lnTo>
                  <a:lnTo>
                    <a:pt x="9293" y="209475"/>
                  </a:lnTo>
                  <a:lnTo>
                    <a:pt x="10343" y="209550"/>
                  </a:lnTo>
                  <a:lnTo>
                    <a:pt x="90610" y="209550"/>
                  </a:lnTo>
                  <a:lnTo>
                    <a:pt x="91659" y="209475"/>
                  </a:lnTo>
                  <a:lnTo>
                    <a:pt x="92708" y="209325"/>
                  </a:lnTo>
                  <a:lnTo>
                    <a:pt x="93682" y="209100"/>
                  </a:lnTo>
                  <a:lnTo>
                    <a:pt x="94657" y="208726"/>
                  </a:lnTo>
                  <a:lnTo>
                    <a:pt x="95556" y="208276"/>
                  </a:lnTo>
                  <a:lnTo>
                    <a:pt x="96455" y="207751"/>
                  </a:lnTo>
                  <a:lnTo>
                    <a:pt x="97205" y="207152"/>
                  </a:lnTo>
                  <a:lnTo>
                    <a:pt x="97954" y="206477"/>
                  </a:lnTo>
                  <a:lnTo>
                    <a:pt x="98629" y="205803"/>
                  </a:lnTo>
                  <a:lnTo>
                    <a:pt x="99228" y="204978"/>
                  </a:lnTo>
                  <a:lnTo>
                    <a:pt x="99753" y="204154"/>
                  </a:lnTo>
                  <a:lnTo>
                    <a:pt x="100203" y="203180"/>
                  </a:lnTo>
                  <a:lnTo>
                    <a:pt x="100577" y="202280"/>
                  </a:lnTo>
                  <a:lnTo>
                    <a:pt x="100802" y="201231"/>
                  </a:lnTo>
                  <a:lnTo>
                    <a:pt x="100952" y="200257"/>
                  </a:lnTo>
                  <a:lnTo>
                    <a:pt x="101027" y="199207"/>
                  </a:lnTo>
                  <a:lnTo>
                    <a:pt x="101027" y="10343"/>
                  </a:lnTo>
                  <a:lnTo>
                    <a:pt x="100952" y="9293"/>
                  </a:lnTo>
                  <a:lnTo>
                    <a:pt x="100802" y="8319"/>
                  </a:lnTo>
                  <a:lnTo>
                    <a:pt x="100577" y="7270"/>
                  </a:lnTo>
                  <a:lnTo>
                    <a:pt x="100203" y="6370"/>
                  </a:lnTo>
                  <a:lnTo>
                    <a:pt x="99753" y="5396"/>
                  </a:lnTo>
                  <a:lnTo>
                    <a:pt x="99228" y="4572"/>
                  </a:lnTo>
                  <a:lnTo>
                    <a:pt x="98629" y="3747"/>
                  </a:lnTo>
                  <a:lnTo>
                    <a:pt x="97954" y="3073"/>
                  </a:lnTo>
                  <a:lnTo>
                    <a:pt x="97205" y="2398"/>
                  </a:lnTo>
                  <a:lnTo>
                    <a:pt x="96455" y="1799"/>
                  </a:lnTo>
                  <a:lnTo>
                    <a:pt x="95556" y="1274"/>
                  </a:lnTo>
                  <a:lnTo>
                    <a:pt x="94657" y="824"/>
                  </a:lnTo>
                  <a:lnTo>
                    <a:pt x="93682" y="450"/>
                  </a:lnTo>
                  <a:lnTo>
                    <a:pt x="92708" y="225"/>
                  </a:lnTo>
                  <a:lnTo>
                    <a:pt x="91659" y="75"/>
                  </a:lnTo>
                  <a:lnTo>
                    <a:pt x="90610" y="0"/>
                  </a:lnTo>
                  <a:close/>
                </a:path>
              </a:pathLst>
            </a:custGeom>
            <a:solidFill>
              <a:schemeClr val="l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324;p31">
              <a:extLst>
                <a:ext uri="{FF2B5EF4-FFF2-40B4-BE49-F238E27FC236}">
                  <a16:creationId xmlns:a16="http://schemas.microsoft.com/office/drawing/2014/main" id="{ECB0CE76-597C-FDE3-721E-4D1085162352}"/>
                </a:ext>
              </a:extLst>
            </p:cNvPr>
            <p:cNvSpPr/>
            <p:nvPr/>
          </p:nvSpPr>
          <p:spPr>
            <a:xfrm>
              <a:off x="3557025" y="5147100"/>
              <a:ext cx="504050" cy="179900"/>
            </a:xfrm>
            <a:custGeom>
              <a:avLst/>
              <a:gdLst/>
              <a:ahLst/>
              <a:cxnLst/>
              <a:rect l="l" t="t" r="r" b="b"/>
              <a:pathLst>
                <a:path w="20162" h="7196" extrusionOk="0">
                  <a:moveTo>
                    <a:pt x="3598" y="0"/>
                  </a:moveTo>
                  <a:lnTo>
                    <a:pt x="2849" y="75"/>
                  </a:lnTo>
                  <a:lnTo>
                    <a:pt x="2174" y="300"/>
                  </a:lnTo>
                  <a:lnTo>
                    <a:pt x="1575" y="600"/>
                  </a:lnTo>
                  <a:lnTo>
                    <a:pt x="1050" y="1050"/>
                  </a:lnTo>
                  <a:lnTo>
                    <a:pt x="600" y="1574"/>
                  </a:lnTo>
                  <a:lnTo>
                    <a:pt x="301" y="2174"/>
                  </a:lnTo>
                  <a:lnTo>
                    <a:pt x="76" y="2848"/>
                  </a:lnTo>
                  <a:lnTo>
                    <a:pt x="1" y="3598"/>
                  </a:lnTo>
                  <a:lnTo>
                    <a:pt x="76" y="4347"/>
                  </a:lnTo>
                  <a:lnTo>
                    <a:pt x="301" y="5022"/>
                  </a:lnTo>
                  <a:lnTo>
                    <a:pt x="600" y="5621"/>
                  </a:lnTo>
                  <a:lnTo>
                    <a:pt x="1050" y="6146"/>
                  </a:lnTo>
                  <a:lnTo>
                    <a:pt x="1575" y="6596"/>
                  </a:lnTo>
                  <a:lnTo>
                    <a:pt x="2174" y="6896"/>
                  </a:lnTo>
                  <a:lnTo>
                    <a:pt x="2849" y="7120"/>
                  </a:lnTo>
                  <a:lnTo>
                    <a:pt x="3598" y="7195"/>
                  </a:lnTo>
                  <a:lnTo>
                    <a:pt x="16639" y="7195"/>
                  </a:lnTo>
                  <a:lnTo>
                    <a:pt x="17313" y="7120"/>
                  </a:lnTo>
                  <a:lnTo>
                    <a:pt x="17988" y="6896"/>
                  </a:lnTo>
                  <a:lnTo>
                    <a:pt x="18587" y="6596"/>
                  </a:lnTo>
                  <a:lnTo>
                    <a:pt x="19112" y="6146"/>
                  </a:lnTo>
                  <a:lnTo>
                    <a:pt x="19562" y="5621"/>
                  </a:lnTo>
                  <a:lnTo>
                    <a:pt x="19861" y="5022"/>
                  </a:lnTo>
                  <a:lnTo>
                    <a:pt x="20086" y="4347"/>
                  </a:lnTo>
                  <a:lnTo>
                    <a:pt x="20161" y="3598"/>
                  </a:lnTo>
                  <a:lnTo>
                    <a:pt x="20086" y="2848"/>
                  </a:lnTo>
                  <a:lnTo>
                    <a:pt x="19861" y="2174"/>
                  </a:lnTo>
                  <a:lnTo>
                    <a:pt x="19562" y="1574"/>
                  </a:lnTo>
                  <a:lnTo>
                    <a:pt x="19112" y="1050"/>
                  </a:lnTo>
                  <a:lnTo>
                    <a:pt x="18587" y="600"/>
                  </a:lnTo>
                  <a:lnTo>
                    <a:pt x="17988" y="300"/>
                  </a:lnTo>
                  <a:lnTo>
                    <a:pt x="17313" y="75"/>
                  </a:lnTo>
                  <a:lnTo>
                    <a:pt x="16639" y="0"/>
                  </a:lnTo>
                  <a:close/>
                </a:path>
              </a:pathLst>
            </a:custGeom>
            <a:solidFill>
              <a:schemeClr val="lt2"/>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325;p31">
              <a:extLst>
                <a:ext uri="{FF2B5EF4-FFF2-40B4-BE49-F238E27FC236}">
                  <a16:creationId xmlns:a16="http://schemas.microsoft.com/office/drawing/2014/main" id="{9F460B5E-0A9A-A859-7164-D5B95A7C06C8}"/>
                </a:ext>
              </a:extLst>
            </p:cNvPr>
            <p:cNvSpPr/>
            <p:nvPr/>
          </p:nvSpPr>
          <p:spPr>
            <a:xfrm>
              <a:off x="3008050" y="423600"/>
              <a:ext cx="99325" cy="99325"/>
            </a:xfrm>
            <a:custGeom>
              <a:avLst/>
              <a:gdLst/>
              <a:ahLst/>
              <a:cxnLst/>
              <a:rect l="l" t="t" r="r" b="b"/>
              <a:pathLst>
                <a:path w="3973" h="3973" extrusionOk="0">
                  <a:moveTo>
                    <a:pt x="2024" y="1"/>
                  </a:moveTo>
                  <a:lnTo>
                    <a:pt x="1575" y="76"/>
                  </a:lnTo>
                  <a:lnTo>
                    <a:pt x="1200" y="151"/>
                  </a:lnTo>
                  <a:lnTo>
                    <a:pt x="900" y="375"/>
                  </a:lnTo>
                  <a:lnTo>
                    <a:pt x="600" y="600"/>
                  </a:lnTo>
                  <a:lnTo>
                    <a:pt x="375" y="900"/>
                  </a:lnTo>
                  <a:lnTo>
                    <a:pt x="151" y="1200"/>
                  </a:lnTo>
                  <a:lnTo>
                    <a:pt x="76" y="1575"/>
                  </a:lnTo>
                  <a:lnTo>
                    <a:pt x="1" y="2024"/>
                  </a:lnTo>
                  <a:lnTo>
                    <a:pt x="76" y="2399"/>
                  </a:lnTo>
                  <a:lnTo>
                    <a:pt x="151" y="2774"/>
                  </a:lnTo>
                  <a:lnTo>
                    <a:pt x="375" y="3073"/>
                  </a:lnTo>
                  <a:lnTo>
                    <a:pt x="600" y="3373"/>
                  </a:lnTo>
                  <a:lnTo>
                    <a:pt x="900" y="3673"/>
                  </a:lnTo>
                  <a:lnTo>
                    <a:pt x="1200" y="3823"/>
                  </a:lnTo>
                  <a:lnTo>
                    <a:pt x="1575" y="3973"/>
                  </a:lnTo>
                  <a:lnTo>
                    <a:pt x="2399" y="3973"/>
                  </a:lnTo>
                  <a:lnTo>
                    <a:pt x="2774" y="3823"/>
                  </a:lnTo>
                  <a:lnTo>
                    <a:pt x="3073" y="3673"/>
                  </a:lnTo>
                  <a:lnTo>
                    <a:pt x="3373" y="3373"/>
                  </a:lnTo>
                  <a:lnTo>
                    <a:pt x="3598" y="3073"/>
                  </a:lnTo>
                  <a:lnTo>
                    <a:pt x="3823" y="2774"/>
                  </a:lnTo>
                  <a:lnTo>
                    <a:pt x="3898" y="2399"/>
                  </a:lnTo>
                  <a:lnTo>
                    <a:pt x="3973" y="2024"/>
                  </a:lnTo>
                  <a:lnTo>
                    <a:pt x="3898" y="1575"/>
                  </a:lnTo>
                  <a:lnTo>
                    <a:pt x="3823" y="1200"/>
                  </a:lnTo>
                  <a:lnTo>
                    <a:pt x="3598" y="900"/>
                  </a:lnTo>
                  <a:lnTo>
                    <a:pt x="3373" y="600"/>
                  </a:lnTo>
                  <a:lnTo>
                    <a:pt x="3073" y="375"/>
                  </a:lnTo>
                  <a:lnTo>
                    <a:pt x="2774" y="151"/>
                  </a:lnTo>
                  <a:lnTo>
                    <a:pt x="2399" y="76"/>
                  </a:lnTo>
                  <a:lnTo>
                    <a:pt x="2024" y="1"/>
                  </a:lnTo>
                  <a:close/>
                </a:path>
              </a:pathLst>
            </a:custGeom>
            <a:solidFill>
              <a:schemeClr val="lt2"/>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326;p31">
              <a:extLst>
                <a:ext uri="{FF2B5EF4-FFF2-40B4-BE49-F238E27FC236}">
                  <a16:creationId xmlns:a16="http://schemas.microsoft.com/office/drawing/2014/main" id="{1783A126-BAA4-1D84-6643-BFF88C48E9E8}"/>
                </a:ext>
              </a:extLst>
            </p:cNvPr>
            <p:cNvSpPr/>
            <p:nvPr/>
          </p:nvSpPr>
          <p:spPr>
            <a:xfrm>
              <a:off x="3566400" y="434850"/>
              <a:ext cx="487175" cy="76850"/>
            </a:xfrm>
            <a:custGeom>
              <a:avLst/>
              <a:gdLst/>
              <a:ahLst/>
              <a:cxnLst/>
              <a:rect l="l" t="t" r="r" b="b"/>
              <a:pathLst>
                <a:path w="19487" h="3074" extrusionOk="0">
                  <a:moveTo>
                    <a:pt x="1275" y="0"/>
                  </a:moveTo>
                  <a:lnTo>
                    <a:pt x="1050" y="75"/>
                  </a:lnTo>
                  <a:lnTo>
                    <a:pt x="750" y="150"/>
                  </a:lnTo>
                  <a:lnTo>
                    <a:pt x="525" y="300"/>
                  </a:lnTo>
                  <a:lnTo>
                    <a:pt x="375" y="450"/>
                  </a:lnTo>
                  <a:lnTo>
                    <a:pt x="225" y="675"/>
                  </a:lnTo>
                  <a:lnTo>
                    <a:pt x="75" y="975"/>
                  </a:lnTo>
                  <a:lnTo>
                    <a:pt x="1" y="1274"/>
                  </a:lnTo>
                  <a:lnTo>
                    <a:pt x="1" y="1574"/>
                  </a:lnTo>
                  <a:lnTo>
                    <a:pt x="1" y="1874"/>
                  </a:lnTo>
                  <a:lnTo>
                    <a:pt x="75" y="2174"/>
                  </a:lnTo>
                  <a:lnTo>
                    <a:pt x="225" y="2399"/>
                  </a:lnTo>
                  <a:lnTo>
                    <a:pt x="375" y="2623"/>
                  </a:lnTo>
                  <a:lnTo>
                    <a:pt x="525" y="2773"/>
                  </a:lnTo>
                  <a:lnTo>
                    <a:pt x="750" y="2923"/>
                  </a:lnTo>
                  <a:lnTo>
                    <a:pt x="1050" y="2998"/>
                  </a:lnTo>
                  <a:lnTo>
                    <a:pt x="1275" y="3073"/>
                  </a:lnTo>
                  <a:lnTo>
                    <a:pt x="18137" y="3073"/>
                  </a:lnTo>
                  <a:lnTo>
                    <a:pt x="18437" y="2998"/>
                  </a:lnTo>
                  <a:lnTo>
                    <a:pt x="18662" y="2923"/>
                  </a:lnTo>
                  <a:lnTo>
                    <a:pt x="18887" y="2773"/>
                  </a:lnTo>
                  <a:lnTo>
                    <a:pt x="19112" y="2623"/>
                  </a:lnTo>
                  <a:lnTo>
                    <a:pt x="19262" y="2399"/>
                  </a:lnTo>
                  <a:lnTo>
                    <a:pt x="19337" y="2174"/>
                  </a:lnTo>
                  <a:lnTo>
                    <a:pt x="19412" y="1874"/>
                  </a:lnTo>
                  <a:lnTo>
                    <a:pt x="19486" y="1574"/>
                  </a:lnTo>
                  <a:lnTo>
                    <a:pt x="19412" y="1274"/>
                  </a:lnTo>
                  <a:lnTo>
                    <a:pt x="19337" y="975"/>
                  </a:lnTo>
                  <a:lnTo>
                    <a:pt x="19262" y="675"/>
                  </a:lnTo>
                  <a:lnTo>
                    <a:pt x="19112" y="450"/>
                  </a:lnTo>
                  <a:lnTo>
                    <a:pt x="18887" y="300"/>
                  </a:lnTo>
                  <a:lnTo>
                    <a:pt x="18662" y="150"/>
                  </a:lnTo>
                  <a:lnTo>
                    <a:pt x="18437" y="75"/>
                  </a:lnTo>
                  <a:lnTo>
                    <a:pt x="18137" y="0"/>
                  </a:lnTo>
                  <a:close/>
                </a:path>
              </a:pathLst>
            </a:custGeom>
            <a:solidFill>
              <a:schemeClr val="lt2"/>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0" name="Picture 29">
            <a:extLst>
              <a:ext uri="{FF2B5EF4-FFF2-40B4-BE49-F238E27FC236}">
                <a16:creationId xmlns:a16="http://schemas.microsoft.com/office/drawing/2014/main" id="{8EAE0FDB-D3C7-4883-B991-1797F3A0B3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25495" y="6356350"/>
            <a:ext cx="3057525" cy="371475"/>
          </a:xfrm>
          <a:prstGeom prst="rect">
            <a:avLst/>
          </a:prstGeom>
        </p:spPr>
      </p:pic>
      <p:sp>
        <p:nvSpPr>
          <p:cNvPr id="3" name="Text Placeholder 2">
            <a:extLst>
              <a:ext uri="{FF2B5EF4-FFF2-40B4-BE49-F238E27FC236}">
                <a16:creationId xmlns:a16="http://schemas.microsoft.com/office/drawing/2014/main" id="{E53A1947-89C8-4F3F-9069-03351050BFE0}"/>
              </a:ext>
            </a:extLst>
          </p:cNvPr>
          <p:cNvSpPr>
            <a:spLocks noGrp="1"/>
          </p:cNvSpPr>
          <p:nvPr>
            <p:ph type="body" sz="quarter" idx="13"/>
          </p:nvPr>
        </p:nvSpPr>
        <p:spPr>
          <a:xfrm>
            <a:off x="1041400" y="1889125"/>
            <a:ext cx="4557713" cy="4467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74075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8A25F7A-8C71-53D4-A053-94F6DDE7EADB}"/>
              </a:ext>
            </a:extLst>
          </p:cNvPr>
          <p:cNvSpPr>
            <a:spLocks noGrp="1"/>
          </p:cNvSpPr>
          <p:nvPr>
            <p:ph type="pic" sz="quarter" idx="12"/>
          </p:nvPr>
        </p:nvSpPr>
        <p:spPr>
          <a:xfrm>
            <a:off x="0" y="0"/>
            <a:ext cx="12192000" cy="6858000"/>
          </a:xfrm>
        </p:spPr>
        <p:txBody>
          <a:bodyPr/>
          <a:lstStyle/>
          <a:p>
            <a:r>
              <a:rPr lang="en-US"/>
              <a:t>Click icon to add picture</a:t>
            </a:r>
          </a:p>
        </p:txBody>
      </p:sp>
      <p:sp>
        <p:nvSpPr>
          <p:cNvPr id="2" name="Title 1">
            <a:extLst>
              <a:ext uri="{FF2B5EF4-FFF2-40B4-BE49-F238E27FC236}">
                <a16:creationId xmlns:a16="http://schemas.microsoft.com/office/drawing/2014/main" id="{E09DEA97-2AE5-83A1-CD21-52808C6B63D1}"/>
              </a:ext>
            </a:extLst>
          </p:cNvPr>
          <p:cNvSpPr>
            <a:spLocks noGrp="1"/>
          </p:cNvSpPr>
          <p:nvPr>
            <p:ph type="ctrTitle" hasCustomPrompt="1"/>
          </p:nvPr>
        </p:nvSpPr>
        <p:spPr>
          <a:xfrm>
            <a:off x="1058779" y="960860"/>
            <a:ext cx="10106526" cy="1481388"/>
          </a:xfrm>
        </p:spPr>
        <p:txBody>
          <a:bodyPr anchor="b">
            <a:normAutofit/>
          </a:bodyPr>
          <a:lstStyle>
            <a:lvl1pPr algn="ctr">
              <a:defRPr sz="5400">
                <a:solidFill>
                  <a:schemeClr val="tx1"/>
                </a:solidFill>
              </a:defRPr>
            </a:lvl1pPr>
          </a:lstStyle>
          <a:p>
            <a:r>
              <a:rPr lang="en-US"/>
              <a:t>CLICK TO EDIT TITLE</a:t>
            </a:r>
          </a:p>
        </p:txBody>
      </p:sp>
      <p:sp>
        <p:nvSpPr>
          <p:cNvPr id="3" name="Subtitle 2">
            <a:extLst>
              <a:ext uri="{FF2B5EF4-FFF2-40B4-BE49-F238E27FC236}">
                <a16:creationId xmlns:a16="http://schemas.microsoft.com/office/drawing/2014/main" id="{4B62219A-7BAE-5B07-13E2-4D15C987A40A}"/>
              </a:ext>
            </a:extLst>
          </p:cNvPr>
          <p:cNvSpPr>
            <a:spLocks noGrp="1"/>
          </p:cNvSpPr>
          <p:nvPr>
            <p:ph type="subTitle" idx="1" hasCustomPrompt="1"/>
          </p:nvPr>
        </p:nvSpPr>
        <p:spPr>
          <a:xfrm>
            <a:off x="1058779" y="2928506"/>
            <a:ext cx="10106526" cy="1226026"/>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0391C96-7191-C914-CC1A-DCB32BDFF9A1}"/>
              </a:ext>
            </a:extLst>
          </p:cNvPr>
          <p:cNvSpPr>
            <a:spLocks noGrp="1"/>
          </p:cNvSpPr>
          <p:nvPr>
            <p:ph type="dt" sz="half" idx="10"/>
          </p:nvPr>
        </p:nvSpPr>
        <p:spPr>
          <a:xfrm>
            <a:off x="4724400" y="4154534"/>
            <a:ext cx="2743200" cy="486259"/>
          </a:xfrm>
          <a:prstGeom prst="rect">
            <a:avLst/>
          </a:prstGeom>
        </p:spPr>
        <p:txBody>
          <a:bodyPr/>
          <a:lstStyle>
            <a:lvl1pPr algn="ctr">
              <a:defRPr sz="2000"/>
            </a:lvl1pPr>
          </a:lstStyle>
          <a:p>
            <a:fld id="{F15D5898-89FD-41EC-B889-138B0742A0B0}" type="datetimeFigureOut">
              <a:rPr lang="en-US" smtClean="0"/>
              <a:pPr/>
              <a:t>10/16/2026</a:t>
            </a:fld>
            <a:endParaRPr lang="en-US"/>
          </a:p>
        </p:txBody>
      </p:sp>
      <p:cxnSp>
        <p:nvCxnSpPr>
          <p:cNvPr id="9" name="Straight Connector 8">
            <a:extLst>
              <a:ext uri="{FF2B5EF4-FFF2-40B4-BE49-F238E27FC236}">
                <a16:creationId xmlns:a16="http://schemas.microsoft.com/office/drawing/2014/main" id="{EB0414FD-9DF6-E057-284D-838CADED4AAB}"/>
              </a:ext>
            </a:extLst>
          </p:cNvPr>
          <p:cNvCxnSpPr>
            <a:cxnSpLocks/>
          </p:cNvCxnSpPr>
          <p:nvPr userDrawn="1"/>
        </p:nvCxnSpPr>
        <p:spPr>
          <a:xfrm>
            <a:off x="2434882" y="2532976"/>
            <a:ext cx="732223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Text&#10;&#10;Description automatically generated">
            <a:extLst>
              <a:ext uri="{FF2B5EF4-FFF2-40B4-BE49-F238E27FC236}">
                <a16:creationId xmlns:a16="http://schemas.microsoft.com/office/drawing/2014/main" id="{8E2A3374-7500-4663-6531-4C93596703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49887" y="5791622"/>
            <a:ext cx="4662293" cy="594489"/>
          </a:xfrm>
          <a:prstGeom prst="rect">
            <a:avLst/>
          </a:prstGeom>
        </p:spPr>
      </p:pic>
      <p:cxnSp>
        <p:nvCxnSpPr>
          <p:cNvPr id="12" name="Straight Connector 11">
            <a:extLst>
              <a:ext uri="{FF2B5EF4-FFF2-40B4-BE49-F238E27FC236}">
                <a16:creationId xmlns:a16="http://schemas.microsoft.com/office/drawing/2014/main" id="{9C1DF6F3-FC25-4CB1-7EBB-68C070964841}"/>
              </a:ext>
            </a:extLst>
          </p:cNvPr>
          <p:cNvCxnSpPr>
            <a:cxnSpLocks noGrp="1" noRot="1" noMove="1" noResize="1" noEditPoints="1" noAdjustHandles="1" noChangeArrowheads="1" noChangeShapeType="1"/>
          </p:cNvCxnSpPr>
          <p:nvPr userDrawn="1"/>
        </p:nvCxnSpPr>
        <p:spPr>
          <a:xfrm>
            <a:off x="2587282" y="2685376"/>
            <a:ext cx="73222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DA5C80BA-9299-C930-3878-D2D0C1AE85A2}"/>
              </a:ext>
            </a:extLst>
          </p:cNvPr>
          <p:cNvSpPr>
            <a:spLocks noGrp="1"/>
          </p:cNvSpPr>
          <p:nvPr>
            <p:ph type="body" sz="quarter" idx="11" hasCustomPrompt="1"/>
          </p:nvPr>
        </p:nvSpPr>
        <p:spPr>
          <a:xfrm>
            <a:off x="1058779" y="5791621"/>
            <a:ext cx="4662293" cy="594489"/>
          </a:xfrm>
        </p:spPr>
        <p:txBody>
          <a:bodyPr>
            <a:normAutofit/>
          </a:bodyPr>
          <a:lstStyle>
            <a:lvl1pPr marL="0" indent="0">
              <a:buNone/>
              <a:defRPr sz="2000" b="0">
                <a:solidFill>
                  <a:schemeClr val="tx1"/>
                </a:solidFill>
              </a:defRPr>
            </a:lvl1pPr>
            <a:lvl2pPr marL="457200" indent="0">
              <a:buNone/>
              <a:defRPr/>
            </a:lvl2pPr>
          </a:lstStyle>
          <a:p>
            <a:pPr lvl="0"/>
            <a:r>
              <a:rPr lang="en-US"/>
              <a:t>Presenter name (optional)</a:t>
            </a:r>
            <a:br>
              <a:rPr lang="en-US"/>
            </a:br>
            <a:r>
              <a:rPr lang="en-US"/>
              <a:t>Presenter title (optional)</a:t>
            </a:r>
          </a:p>
        </p:txBody>
      </p:sp>
    </p:spTree>
    <p:extLst>
      <p:ext uri="{BB962C8B-B14F-4D97-AF65-F5344CB8AC3E}">
        <p14:creationId xmlns:p14="http://schemas.microsoft.com/office/powerpoint/2010/main" val="3126425044"/>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Slide">
    <p:bg>
      <p:bgRef idx="1001">
        <a:schemeClr val="bg1"/>
      </p:bgRef>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3DE074F-BE39-7CB8-11D5-4811C79F9E12}"/>
              </a:ext>
            </a:extLst>
          </p:cNvPr>
          <p:cNvSpPr>
            <a:spLocks noGrp="1"/>
          </p:cNvSpPr>
          <p:nvPr>
            <p:ph type="pic" sz="quarter" idx="13"/>
          </p:nvPr>
        </p:nvSpPr>
        <p:spPr>
          <a:xfrm>
            <a:off x="0" y="0"/>
            <a:ext cx="12192000" cy="6858000"/>
          </a:xfrm>
        </p:spPr>
        <p:txBody>
          <a:bodyPr/>
          <a:lstStyle/>
          <a:p>
            <a:r>
              <a:rPr lang="en-US"/>
              <a:t>Click icon to add picture</a:t>
            </a:r>
          </a:p>
        </p:txBody>
      </p:sp>
      <p:sp>
        <p:nvSpPr>
          <p:cNvPr id="2" name="Title 1">
            <a:extLst>
              <a:ext uri="{FF2B5EF4-FFF2-40B4-BE49-F238E27FC236}">
                <a16:creationId xmlns:a16="http://schemas.microsoft.com/office/drawing/2014/main" id="{168336D0-DA92-EFE9-F51E-85D3D9CAC69F}"/>
              </a:ext>
            </a:extLst>
          </p:cNvPr>
          <p:cNvSpPr>
            <a:spLocks noGrp="1"/>
          </p:cNvSpPr>
          <p:nvPr>
            <p:ph type="title" hasCustomPrompt="1"/>
          </p:nvPr>
        </p:nvSpPr>
        <p:spPr>
          <a:xfrm>
            <a:off x="539424" y="2641861"/>
            <a:ext cx="5392144" cy="1574277"/>
          </a:xfrm>
        </p:spPr>
        <p:txBody>
          <a:bodyPr anchor="ctr">
            <a:normAutofit/>
          </a:bodyPr>
          <a:lstStyle>
            <a:lvl1pPr algn="r">
              <a:defRPr sz="44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7304AE9B-5938-FBAC-705D-D8A825E7C06F}"/>
              </a:ext>
            </a:extLst>
          </p:cNvPr>
          <p:cNvSpPr>
            <a:spLocks noGrp="1"/>
          </p:cNvSpPr>
          <p:nvPr>
            <p:ph type="body" idx="1"/>
          </p:nvPr>
        </p:nvSpPr>
        <p:spPr>
          <a:xfrm>
            <a:off x="6352219" y="2641861"/>
            <a:ext cx="5300349" cy="1574277"/>
          </a:xfrm>
        </p:spPr>
        <p:txBody>
          <a:bodyPr anchor="ctr">
            <a:normAutofit/>
          </a:bodyPr>
          <a:lstStyle>
            <a:lvl1pPr marL="342900" indent="-342900">
              <a:buFont typeface="Arial" panose="020B0604020202020204" pitchFamily="34" charset="0"/>
              <a:buChar char="•"/>
              <a:defRPr sz="2000" b="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38AA65BB-41A8-EA0C-9F34-EBE5A866A745}"/>
              </a:ext>
            </a:extLst>
          </p:cNvPr>
          <p:cNvSpPr>
            <a:spLocks noGrp="1"/>
          </p:cNvSpPr>
          <p:nvPr>
            <p:ph type="sldNum" sz="quarter" idx="12"/>
          </p:nvPr>
        </p:nvSpPr>
        <p:spPr/>
        <p:txBody>
          <a:bodyPr/>
          <a:lstStyle/>
          <a:p>
            <a:fld id="{B3CA9A9A-8F46-44DD-9838-73B050628A98}" type="slidenum">
              <a:rPr lang="en-US" smtClean="0"/>
              <a:t>‹#›</a:t>
            </a:fld>
            <a:endParaRPr lang="en-US"/>
          </a:p>
        </p:txBody>
      </p:sp>
      <p:cxnSp>
        <p:nvCxnSpPr>
          <p:cNvPr id="7" name="Straight Connector 6">
            <a:extLst>
              <a:ext uri="{FF2B5EF4-FFF2-40B4-BE49-F238E27FC236}">
                <a16:creationId xmlns:a16="http://schemas.microsoft.com/office/drawing/2014/main" id="{98D0595F-C8F0-F0F9-F4F4-0BA8E0286A9C}"/>
              </a:ext>
            </a:extLst>
          </p:cNvPr>
          <p:cNvCxnSpPr/>
          <p:nvPr userDrawn="1"/>
        </p:nvCxnSpPr>
        <p:spPr>
          <a:xfrm>
            <a:off x="6125851" y="2641861"/>
            <a:ext cx="0" cy="1574277"/>
          </a:xfrm>
          <a:prstGeom prst="line">
            <a:avLst/>
          </a:prstGeom>
          <a:ln w="19050">
            <a:solidFill>
              <a:schemeClr val="tx1"/>
            </a:solidFill>
          </a:ln>
        </p:spPr>
        <p:style>
          <a:lnRef idx="2">
            <a:schemeClr val="accent3"/>
          </a:lnRef>
          <a:fillRef idx="0">
            <a:schemeClr val="accent3"/>
          </a:fillRef>
          <a:effectRef idx="1">
            <a:schemeClr val="accent3"/>
          </a:effectRef>
          <a:fontRef idx="minor">
            <a:schemeClr val="tx1"/>
          </a:fontRef>
        </p:style>
      </p:cxnSp>
      <p:pic>
        <p:nvPicPr>
          <p:cNvPr id="8" name="Picture 7" descr="Text&#10;&#10;Description automatically generated">
            <a:extLst>
              <a:ext uri="{FF2B5EF4-FFF2-40B4-BE49-F238E27FC236}">
                <a16:creationId xmlns:a16="http://schemas.microsoft.com/office/drawing/2014/main" id="{5384B6B7-3D60-3DD2-EB36-8FBABD095F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424" y="475396"/>
            <a:ext cx="3746522" cy="477719"/>
          </a:xfrm>
          <a:prstGeom prst="rect">
            <a:avLst/>
          </a:prstGeom>
        </p:spPr>
      </p:pic>
    </p:spTree>
    <p:extLst>
      <p:ext uri="{BB962C8B-B14F-4D97-AF65-F5344CB8AC3E}">
        <p14:creationId xmlns:p14="http://schemas.microsoft.com/office/powerpoint/2010/main" val="230141337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67FB5-1FC8-4DF6-C950-E095A5E3834D}"/>
              </a:ext>
            </a:extLst>
          </p:cNvPr>
          <p:cNvSpPr>
            <a:spLocks noGrp="1"/>
          </p:cNvSpPr>
          <p:nvPr>
            <p:ph type="title" hasCustomPrompt="1"/>
          </p:nvPr>
        </p:nvSpPr>
        <p:spPr>
          <a:xfrm>
            <a:off x="1052944" y="365125"/>
            <a:ext cx="10300855" cy="886159"/>
          </a:xfrm>
        </p:spPr>
        <p:txBody>
          <a:bodyPr anchor="t"/>
          <a:lstStyle/>
          <a:p>
            <a:r>
              <a:rPr lang="en-US"/>
              <a:t>CLICK TO EDIT MASTER TITLE STYLE</a:t>
            </a:r>
          </a:p>
        </p:txBody>
      </p:sp>
      <p:sp>
        <p:nvSpPr>
          <p:cNvPr id="5" name="Slide Number Placeholder 4">
            <a:extLst>
              <a:ext uri="{FF2B5EF4-FFF2-40B4-BE49-F238E27FC236}">
                <a16:creationId xmlns:a16="http://schemas.microsoft.com/office/drawing/2014/main" id="{D2AD25C1-5A66-4A90-4756-7FC6B08797A5}"/>
              </a:ext>
            </a:extLst>
          </p:cNvPr>
          <p:cNvSpPr>
            <a:spLocks noGrp="1"/>
          </p:cNvSpPr>
          <p:nvPr>
            <p:ph type="sldNum" sz="quarter" idx="12"/>
          </p:nvPr>
        </p:nvSpPr>
        <p:spPr/>
        <p:txBody>
          <a:bodyPr/>
          <a:lstStyle/>
          <a:p>
            <a:fld id="{B3CA9A9A-8F46-44DD-9838-73B050628A98}" type="slidenum">
              <a:rPr lang="en-US" smtClean="0"/>
              <a:t>‹#›</a:t>
            </a:fld>
            <a:endParaRPr lang="en-US"/>
          </a:p>
        </p:txBody>
      </p:sp>
      <p:grpSp>
        <p:nvGrpSpPr>
          <p:cNvPr id="6" name="Group 5">
            <a:extLst>
              <a:ext uri="{FF2B5EF4-FFF2-40B4-BE49-F238E27FC236}">
                <a16:creationId xmlns:a16="http://schemas.microsoft.com/office/drawing/2014/main" id="{28542669-1154-96C6-7EA0-9DBB9FD8A478}"/>
              </a:ext>
            </a:extLst>
          </p:cNvPr>
          <p:cNvGrpSpPr/>
          <p:nvPr userDrawn="1"/>
        </p:nvGrpSpPr>
        <p:grpSpPr>
          <a:xfrm>
            <a:off x="2815" y="0"/>
            <a:ext cx="633823" cy="6858000"/>
            <a:chOff x="0" y="0"/>
            <a:chExt cx="633823" cy="6858000"/>
          </a:xfrm>
        </p:grpSpPr>
        <p:sp>
          <p:nvSpPr>
            <p:cNvPr id="7" name="Rectangle 6">
              <a:extLst>
                <a:ext uri="{FF2B5EF4-FFF2-40B4-BE49-F238E27FC236}">
                  <a16:creationId xmlns:a16="http://schemas.microsoft.com/office/drawing/2014/main" id="{9D5C3E6B-485C-606E-7333-9C7BB33B6F9C}"/>
                </a:ext>
              </a:extLst>
            </p:cNvPr>
            <p:cNvSpPr/>
            <p:nvPr/>
          </p:nvSpPr>
          <p:spPr>
            <a:xfrm>
              <a:off x="0" y="0"/>
              <a:ext cx="317606" cy="6858000"/>
            </a:xfrm>
            <a:prstGeom prst="rect">
              <a:avLst/>
            </a:prstGeom>
            <a:solidFill>
              <a:srgbClr val="1B3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BD2EDB0-4023-24DB-F4E6-C6CA3FD4707E}"/>
                </a:ext>
              </a:extLst>
            </p:cNvPr>
            <p:cNvSpPr/>
            <p:nvPr/>
          </p:nvSpPr>
          <p:spPr>
            <a:xfrm>
              <a:off x="317606" y="0"/>
              <a:ext cx="229374" cy="6858000"/>
            </a:xfrm>
            <a:prstGeom prst="rect">
              <a:avLst/>
            </a:prstGeom>
            <a:solidFill>
              <a:srgbClr val="006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FD6C2DC-902C-AAA3-5B65-ACE2C6B405C4}"/>
                </a:ext>
              </a:extLst>
            </p:cNvPr>
            <p:cNvSpPr/>
            <p:nvPr/>
          </p:nvSpPr>
          <p:spPr>
            <a:xfrm>
              <a:off x="546981" y="0"/>
              <a:ext cx="86842" cy="6858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Content Placeholder 11">
            <a:extLst>
              <a:ext uri="{FF2B5EF4-FFF2-40B4-BE49-F238E27FC236}">
                <a16:creationId xmlns:a16="http://schemas.microsoft.com/office/drawing/2014/main" id="{A9D98E43-FF16-CC07-04D0-6E0EEA6E8573}"/>
              </a:ext>
            </a:extLst>
          </p:cNvPr>
          <p:cNvSpPr>
            <a:spLocks noGrp="1"/>
          </p:cNvSpPr>
          <p:nvPr>
            <p:ph sz="quarter" idx="13" hasCustomPrompt="1"/>
          </p:nvPr>
        </p:nvSpPr>
        <p:spPr>
          <a:xfrm>
            <a:off x="1052513" y="1359568"/>
            <a:ext cx="10300855" cy="47203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A picture containing icon&#10;&#10;Description automatically generated">
            <a:extLst>
              <a:ext uri="{FF2B5EF4-FFF2-40B4-BE49-F238E27FC236}">
                <a16:creationId xmlns:a16="http://schemas.microsoft.com/office/drawing/2014/main" id="{126E46A7-3049-4D1E-B35B-E61777C55E56}"/>
              </a:ext>
            </a:extLst>
          </p:cNvPr>
          <p:cNvPicPr>
            <a:picLocks noChangeAspect="1"/>
          </p:cNvPicPr>
          <p:nvPr userDrawn="1"/>
        </p:nvPicPr>
        <p:blipFill>
          <a:blip r:embed="rId2" cstate="hq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10108949" y="6462242"/>
            <a:ext cx="718508" cy="153340"/>
          </a:xfrm>
          <a:prstGeom prst="rect">
            <a:avLst/>
          </a:prstGeom>
        </p:spPr>
      </p:pic>
    </p:spTree>
    <p:extLst>
      <p:ext uri="{BB962C8B-B14F-4D97-AF65-F5344CB8AC3E}">
        <p14:creationId xmlns:p14="http://schemas.microsoft.com/office/powerpoint/2010/main" val="2147760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ft with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FB484-694C-D713-64EC-DE22E46DE6B4}"/>
              </a:ext>
            </a:extLst>
          </p:cNvPr>
          <p:cNvSpPr>
            <a:spLocks noGrp="1"/>
          </p:cNvSpPr>
          <p:nvPr>
            <p:ph type="title" hasCustomPrompt="1"/>
          </p:nvPr>
        </p:nvSpPr>
        <p:spPr>
          <a:xfrm>
            <a:off x="1079292" y="365125"/>
            <a:ext cx="5523423" cy="1325563"/>
          </a:xfrm>
        </p:spPr>
        <p:txBody>
          <a:bodyPr anchor="t"/>
          <a:lstStyle/>
          <a:p>
            <a:r>
              <a:rPr lang="en-US"/>
              <a:t>CLICK TO EDIT MASTER TITLE STYLE</a:t>
            </a:r>
          </a:p>
        </p:txBody>
      </p:sp>
      <p:sp>
        <p:nvSpPr>
          <p:cNvPr id="3" name="Content Placeholder 2">
            <a:extLst>
              <a:ext uri="{FF2B5EF4-FFF2-40B4-BE49-F238E27FC236}">
                <a16:creationId xmlns:a16="http://schemas.microsoft.com/office/drawing/2014/main" id="{A9E79561-0202-08E7-29D8-AAA9360A5047}"/>
              </a:ext>
            </a:extLst>
          </p:cNvPr>
          <p:cNvSpPr>
            <a:spLocks noGrp="1"/>
          </p:cNvSpPr>
          <p:nvPr>
            <p:ph idx="1" hasCustomPrompt="1"/>
          </p:nvPr>
        </p:nvSpPr>
        <p:spPr>
          <a:xfrm>
            <a:off x="1079292" y="1957137"/>
            <a:ext cx="5523424" cy="4219826"/>
          </a:xfrm>
        </p:spPr>
        <p:txBody>
          <a:bodyPr/>
          <a:lstStyle>
            <a:lvl1pPr marL="0" indent="0">
              <a:buClr>
                <a:srgbClr val="0064A4"/>
              </a:buClr>
              <a:buSzPct val="100000"/>
              <a:buFont typeface="+mj-lt"/>
              <a:buNone/>
              <a:defRPr b="1"/>
            </a:lvl1pPr>
            <a:lvl2pPr marL="349250" indent="-349250">
              <a:buFont typeface="+mj-lt"/>
              <a:buAutoNum type="arabicPeriod"/>
              <a:defRPr/>
            </a:lvl2pPr>
            <a:lvl3pPr marL="692150" indent="-342900">
              <a:buFont typeface="+mj-lt"/>
              <a:buAutoNum type="arabicPeriod"/>
              <a:defRPr/>
            </a:lvl3pPr>
            <a:lvl4pPr marL="920750" indent="-342900">
              <a:buFont typeface="+mj-lt"/>
              <a:buAutoNum type="arabicPeriod"/>
              <a:defRPr/>
            </a:lvl4pPr>
            <a:lvl5pPr marL="1149350" indent="-342900">
              <a:buFont typeface="+mj-lt"/>
              <a:buAutoNum type="arabicPerio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AD5750D-E071-A35D-F55A-7BCAA5E0CC57}"/>
              </a:ext>
            </a:extLst>
          </p:cNvPr>
          <p:cNvSpPr>
            <a:spLocks noGrp="1"/>
          </p:cNvSpPr>
          <p:nvPr>
            <p:ph type="sldNum" sz="quarter" idx="12"/>
          </p:nvPr>
        </p:nvSpPr>
        <p:spPr/>
        <p:txBody>
          <a:bodyPr/>
          <a:lstStyle>
            <a:lvl1pPr>
              <a:defRPr>
                <a:solidFill>
                  <a:schemeClr val="bg1">
                    <a:lumMod val="50000"/>
                  </a:schemeClr>
                </a:solidFill>
              </a:defRPr>
            </a:lvl1pPr>
          </a:lstStyle>
          <a:p>
            <a:fld id="{B3CA9A9A-8F46-44DD-9838-73B050628A98}" type="slidenum">
              <a:rPr lang="en-US" smtClean="0"/>
              <a:pPr/>
              <a:t>‹#›</a:t>
            </a:fld>
            <a:endParaRPr lang="en-US"/>
          </a:p>
        </p:txBody>
      </p:sp>
      <p:grpSp>
        <p:nvGrpSpPr>
          <p:cNvPr id="7" name="Group 6">
            <a:extLst>
              <a:ext uri="{FF2B5EF4-FFF2-40B4-BE49-F238E27FC236}">
                <a16:creationId xmlns:a16="http://schemas.microsoft.com/office/drawing/2014/main" id="{C6404113-211E-E93B-0738-1D9E2414D7F9}"/>
              </a:ext>
            </a:extLst>
          </p:cNvPr>
          <p:cNvGrpSpPr/>
          <p:nvPr userDrawn="1"/>
        </p:nvGrpSpPr>
        <p:grpSpPr>
          <a:xfrm>
            <a:off x="2815" y="0"/>
            <a:ext cx="633823" cy="6858000"/>
            <a:chOff x="0" y="0"/>
            <a:chExt cx="633823" cy="6858000"/>
          </a:xfrm>
        </p:grpSpPr>
        <p:sp>
          <p:nvSpPr>
            <p:cNvPr id="8" name="Rectangle 7">
              <a:extLst>
                <a:ext uri="{FF2B5EF4-FFF2-40B4-BE49-F238E27FC236}">
                  <a16:creationId xmlns:a16="http://schemas.microsoft.com/office/drawing/2014/main" id="{0A3EC6DD-6E1A-2E99-56B0-759EE661A5A3}"/>
                </a:ext>
              </a:extLst>
            </p:cNvPr>
            <p:cNvSpPr/>
            <p:nvPr/>
          </p:nvSpPr>
          <p:spPr>
            <a:xfrm>
              <a:off x="0" y="0"/>
              <a:ext cx="317606" cy="6858000"/>
            </a:xfrm>
            <a:prstGeom prst="rect">
              <a:avLst/>
            </a:prstGeom>
            <a:solidFill>
              <a:srgbClr val="1B3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1B9D620-F6DB-F67F-176D-F7B9250F7FF7}"/>
                </a:ext>
              </a:extLst>
            </p:cNvPr>
            <p:cNvSpPr/>
            <p:nvPr/>
          </p:nvSpPr>
          <p:spPr>
            <a:xfrm>
              <a:off x="317606" y="0"/>
              <a:ext cx="229374" cy="6858000"/>
            </a:xfrm>
            <a:prstGeom prst="rect">
              <a:avLst/>
            </a:prstGeom>
            <a:solidFill>
              <a:srgbClr val="006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8067B09-3F94-174E-5E86-143C5757E223}"/>
                </a:ext>
              </a:extLst>
            </p:cNvPr>
            <p:cNvSpPr/>
            <p:nvPr/>
          </p:nvSpPr>
          <p:spPr>
            <a:xfrm>
              <a:off x="546981" y="0"/>
              <a:ext cx="86842" cy="6858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Picture Placeholder 2">
            <a:extLst>
              <a:ext uri="{FF2B5EF4-FFF2-40B4-BE49-F238E27FC236}">
                <a16:creationId xmlns:a16="http://schemas.microsoft.com/office/drawing/2014/main" id="{08F853C2-5A14-3408-A3C5-11CFA79E747F}"/>
              </a:ext>
            </a:extLst>
          </p:cNvPr>
          <p:cNvSpPr>
            <a:spLocks noGrp="1"/>
          </p:cNvSpPr>
          <p:nvPr>
            <p:ph type="pic" idx="13"/>
          </p:nvPr>
        </p:nvSpPr>
        <p:spPr>
          <a:xfrm>
            <a:off x="6918019" y="0"/>
            <a:ext cx="5273981"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11" name="Picture 10" descr="A picture containing icon&#10;&#10;Description automatically generated">
            <a:extLst>
              <a:ext uri="{FF2B5EF4-FFF2-40B4-BE49-F238E27FC236}">
                <a16:creationId xmlns:a16="http://schemas.microsoft.com/office/drawing/2014/main" id="{F5BB330A-4458-4A79-9668-A6B99547BBB7}"/>
              </a:ext>
            </a:extLst>
          </p:cNvPr>
          <p:cNvPicPr>
            <a:picLocks noChangeAspect="1"/>
          </p:cNvPicPr>
          <p:nvPr userDrawn="1"/>
        </p:nvPicPr>
        <p:blipFill>
          <a:blip r:embed="rId2" cstate="hq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10108949" y="6462242"/>
            <a:ext cx="718508" cy="153340"/>
          </a:xfrm>
          <a:prstGeom prst="rect">
            <a:avLst/>
          </a:prstGeom>
        </p:spPr>
      </p:pic>
    </p:spTree>
    <p:extLst>
      <p:ext uri="{BB962C8B-B14F-4D97-AF65-F5344CB8AC3E}">
        <p14:creationId xmlns:p14="http://schemas.microsoft.com/office/powerpoint/2010/main" val="3511276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ft with 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A31FF-D0DB-51B0-590F-61EE743FB0F1}"/>
              </a:ext>
            </a:extLst>
          </p:cNvPr>
          <p:cNvSpPr>
            <a:spLocks noGrp="1"/>
          </p:cNvSpPr>
          <p:nvPr>
            <p:ph type="title" hasCustomPrompt="1"/>
          </p:nvPr>
        </p:nvSpPr>
        <p:spPr>
          <a:xfrm>
            <a:off x="1052960" y="517160"/>
            <a:ext cx="4554651" cy="1933575"/>
          </a:xfrm>
        </p:spPr>
        <p:txBody>
          <a:bodyPr anchor="t">
            <a:normAutofit/>
          </a:bodyPr>
          <a:lstStyle>
            <a:lvl1pPr>
              <a:defRPr sz="4400"/>
            </a:lvl1pPr>
          </a:lstStyle>
          <a:p>
            <a:r>
              <a:rPr lang="en-US"/>
              <a:t>CLICK TO EDIT MASTER TITLE STYLE</a:t>
            </a:r>
          </a:p>
        </p:txBody>
      </p:sp>
      <p:sp>
        <p:nvSpPr>
          <p:cNvPr id="7" name="Slide Number Placeholder 6">
            <a:extLst>
              <a:ext uri="{FF2B5EF4-FFF2-40B4-BE49-F238E27FC236}">
                <a16:creationId xmlns:a16="http://schemas.microsoft.com/office/drawing/2014/main" id="{0118F62A-C228-4951-8637-451412CCC0FA}"/>
              </a:ext>
            </a:extLst>
          </p:cNvPr>
          <p:cNvSpPr>
            <a:spLocks noGrp="1"/>
          </p:cNvSpPr>
          <p:nvPr>
            <p:ph type="sldNum" sz="quarter" idx="12"/>
          </p:nvPr>
        </p:nvSpPr>
        <p:spPr/>
        <p:txBody>
          <a:bodyPr/>
          <a:lstStyle/>
          <a:p>
            <a:fld id="{B3CA9A9A-8F46-44DD-9838-73B050628A98}" type="slidenum">
              <a:rPr lang="en-US" smtClean="0"/>
              <a:t>‹#›</a:t>
            </a:fld>
            <a:endParaRPr lang="en-US"/>
          </a:p>
        </p:txBody>
      </p:sp>
      <p:grpSp>
        <p:nvGrpSpPr>
          <p:cNvPr id="8" name="Group 7">
            <a:extLst>
              <a:ext uri="{FF2B5EF4-FFF2-40B4-BE49-F238E27FC236}">
                <a16:creationId xmlns:a16="http://schemas.microsoft.com/office/drawing/2014/main" id="{79837CE4-D376-E51F-3EC5-915727D2717A}"/>
              </a:ext>
            </a:extLst>
          </p:cNvPr>
          <p:cNvGrpSpPr/>
          <p:nvPr userDrawn="1"/>
        </p:nvGrpSpPr>
        <p:grpSpPr>
          <a:xfrm>
            <a:off x="2815" y="0"/>
            <a:ext cx="633823" cy="6858000"/>
            <a:chOff x="0" y="0"/>
            <a:chExt cx="633823" cy="6858000"/>
          </a:xfrm>
        </p:grpSpPr>
        <p:sp>
          <p:nvSpPr>
            <p:cNvPr id="9" name="Rectangle 8">
              <a:extLst>
                <a:ext uri="{FF2B5EF4-FFF2-40B4-BE49-F238E27FC236}">
                  <a16:creationId xmlns:a16="http://schemas.microsoft.com/office/drawing/2014/main" id="{EBC60001-65A9-4C91-3738-6F2ACE251239}"/>
                </a:ext>
              </a:extLst>
            </p:cNvPr>
            <p:cNvSpPr/>
            <p:nvPr/>
          </p:nvSpPr>
          <p:spPr>
            <a:xfrm>
              <a:off x="0" y="0"/>
              <a:ext cx="317606" cy="6858000"/>
            </a:xfrm>
            <a:prstGeom prst="rect">
              <a:avLst/>
            </a:prstGeom>
            <a:solidFill>
              <a:srgbClr val="1B3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1F29B91-66ED-35C9-69D2-28B5E3DA9C63}"/>
                </a:ext>
              </a:extLst>
            </p:cNvPr>
            <p:cNvSpPr/>
            <p:nvPr/>
          </p:nvSpPr>
          <p:spPr>
            <a:xfrm>
              <a:off x="317606" y="0"/>
              <a:ext cx="229374" cy="6858000"/>
            </a:xfrm>
            <a:prstGeom prst="rect">
              <a:avLst/>
            </a:prstGeom>
            <a:solidFill>
              <a:srgbClr val="006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DC1E05D-5613-7613-37B7-30501C56E894}"/>
                </a:ext>
              </a:extLst>
            </p:cNvPr>
            <p:cNvSpPr/>
            <p:nvPr/>
          </p:nvSpPr>
          <p:spPr>
            <a:xfrm>
              <a:off x="546981" y="0"/>
              <a:ext cx="86842" cy="6858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Content Placeholder 16">
            <a:extLst>
              <a:ext uri="{FF2B5EF4-FFF2-40B4-BE49-F238E27FC236}">
                <a16:creationId xmlns:a16="http://schemas.microsoft.com/office/drawing/2014/main" id="{2CE93DAB-829B-AB4C-89FB-B09BADCE0C5A}"/>
              </a:ext>
            </a:extLst>
          </p:cNvPr>
          <p:cNvSpPr>
            <a:spLocks noGrp="1"/>
          </p:cNvSpPr>
          <p:nvPr>
            <p:ph sz="quarter" idx="13"/>
          </p:nvPr>
        </p:nvSpPr>
        <p:spPr>
          <a:xfrm>
            <a:off x="6096000" y="517160"/>
            <a:ext cx="5659345" cy="5546725"/>
          </a:xfrm>
        </p:spPr>
        <p:txBody>
          <a:bodyPr/>
          <a:lstStyle>
            <a:lvl1pPr marL="0" indent="0">
              <a:buNone/>
              <a:defRPr/>
            </a:lvl1pPr>
          </a:lstStyle>
          <a:p>
            <a:pPr lvl="0"/>
            <a:r>
              <a:rPr lang="en-US"/>
              <a:t>Click to edit Master text styles</a:t>
            </a:r>
          </a:p>
        </p:txBody>
      </p:sp>
      <p:sp>
        <p:nvSpPr>
          <p:cNvPr id="19" name="Text Placeholder 18">
            <a:extLst>
              <a:ext uri="{FF2B5EF4-FFF2-40B4-BE49-F238E27FC236}">
                <a16:creationId xmlns:a16="http://schemas.microsoft.com/office/drawing/2014/main" id="{F5AED215-9351-BD04-5582-1CE5D72B5565}"/>
              </a:ext>
            </a:extLst>
          </p:cNvPr>
          <p:cNvSpPr>
            <a:spLocks noGrp="1"/>
          </p:cNvSpPr>
          <p:nvPr>
            <p:ph type="body" sz="quarter" idx="14" hasCustomPrompt="1"/>
          </p:nvPr>
        </p:nvSpPr>
        <p:spPr>
          <a:xfrm>
            <a:off x="1052960" y="2450737"/>
            <a:ext cx="4554651" cy="3613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descr="A picture containing icon&#10;&#10;Description automatically generated">
            <a:extLst>
              <a:ext uri="{FF2B5EF4-FFF2-40B4-BE49-F238E27FC236}">
                <a16:creationId xmlns:a16="http://schemas.microsoft.com/office/drawing/2014/main" id="{1A41870F-7DA2-46AC-BD67-5A10636C2814}"/>
              </a:ext>
            </a:extLst>
          </p:cNvPr>
          <p:cNvPicPr>
            <a:picLocks noChangeAspect="1"/>
          </p:cNvPicPr>
          <p:nvPr userDrawn="1"/>
        </p:nvPicPr>
        <p:blipFill>
          <a:blip r:embed="rId2" cstate="hq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10108949" y="6462242"/>
            <a:ext cx="718508" cy="153340"/>
          </a:xfrm>
          <a:prstGeom prst="rect">
            <a:avLst/>
          </a:prstGeom>
        </p:spPr>
      </p:pic>
    </p:spTree>
    <p:extLst>
      <p:ext uri="{BB962C8B-B14F-4D97-AF65-F5344CB8AC3E}">
        <p14:creationId xmlns:p14="http://schemas.microsoft.com/office/powerpoint/2010/main" val="3689683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ight with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FB484-694C-D713-64EC-DE22E46DE6B4}"/>
              </a:ext>
            </a:extLst>
          </p:cNvPr>
          <p:cNvSpPr>
            <a:spLocks noGrp="1"/>
          </p:cNvSpPr>
          <p:nvPr>
            <p:ph type="title" hasCustomPrompt="1"/>
          </p:nvPr>
        </p:nvSpPr>
        <p:spPr>
          <a:xfrm>
            <a:off x="5738134" y="365125"/>
            <a:ext cx="5385207" cy="1325563"/>
          </a:xfrm>
        </p:spPr>
        <p:txBody>
          <a:bodyPr anchor="t"/>
          <a:lstStyle/>
          <a:p>
            <a:r>
              <a:rPr lang="en-US"/>
              <a:t>CLICK TO EDIT MASTER TITLE STYLE</a:t>
            </a:r>
          </a:p>
        </p:txBody>
      </p:sp>
      <p:sp>
        <p:nvSpPr>
          <p:cNvPr id="3" name="Content Placeholder 2">
            <a:extLst>
              <a:ext uri="{FF2B5EF4-FFF2-40B4-BE49-F238E27FC236}">
                <a16:creationId xmlns:a16="http://schemas.microsoft.com/office/drawing/2014/main" id="{A9E79561-0202-08E7-29D8-AAA9360A5047}"/>
              </a:ext>
            </a:extLst>
          </p:cNvPr>
          <p:cNvSpPr>
            <a:spLocks noGrp="1"/>
          </p:cNvSpPr>
          <p:nvPr>
            <p:ph idx="1" hasCustomPrompt="1"/>
          </p:nvPr>
        </p:nvSpPr>
        <p:spPr>
          <a:xfrm>
            <a:off x="5738134" y="1825625"/>
            <a:ext cx="538520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AD5750D-E071-A35D-F55A-7BCAA5E0CC57}"/>
              </a:ext>
            </a:extLst>
          </p:cNvPr>
          <p:cNvSpPr>
            <a:spLocks noGrp="1"/>
          </p:cNvSpPr>
          <p:nvPr>
            <p:ph type="sldNum" sz="quarter" idx="12"/>
          </p:nvPr>
        </p:nvSpPr>
        <p:spPr/>
        <p:txBody>
          <a:bodyPr/>
          <a:lstStyle/>
          <a:p>
            <a:fld id="{B3CA9A9A-8F46-44DD-9838-73B050628A98}" type="slidenum">
              <a:rPr lang="en-US" smtClean="0"/>
              <a:t>‹#›</a:t>
            </a:fld>
            <a:endParaRPr lang="en-US"/>
          </a:p>
        </p:txBody>
      </p:sp>
      <p:grpSp>
        <p:nvGrpSpPr>
          <p:cNvPr id="7" name="Group 6">
            <a:extLst>
              <a:ext uri="{FF2B5EF4-FFF2-40B4-BE49-F238E27FC236}">
                <a16:creationId xmlns:a16="http://schemas.microsoft.com/office/drawing/2014/main" id="{C6404113-211E-E93B-0738-1D9E2414D7F9}"/>
              </a:ext>
            </a:extLst>
          </p:cNvPr>
          <p:cNvGrpSpPr/>
          <p:nvPr userDrawn="1"/>
        </p:nvGrpSpPr>
        <p:grpSpPr>
          <a:xfrm rot="10800000">
            <a:off x="11558177" y="0"/>
            <a:ext cx="633823" cy="6858000"/>
            <a:chOff x="0" y="0"/>
            <a:chExt cx="633823" cy="6858000"/>
          </a:xfrm>
        </p:grpSpPr>
        <p:sp>
          <p:nvSpPr>
            <p:cNvPr id="8" name="Rectangle 7">
              <a:extLst>
                <a:ext uri="{FF2B5EF4-FFF2-40B4-BE49-F238E27FC236}">
                  <a16:creationId xmlns:a16="http://schemas.microsoft.com/office/drawing/2014/main" id="{0A3EC6DD-6E1A-2E99-56B0-759EE661A5A3}"/>
                </a:ext>
              </a:extLst>
            </p:cNvPr>
            <p:cNvSpPr/>
            <p:nvPr/>
          </p:nvSpPr>
          <p:spPr>
            <a:xfrm>
              <a:off x="0" y="0"/>
              <a:ext cx="317606" cy="6858000"/>
            </a:xfrm>
            <a:prstGeom prst="rect">
              <a:avLst/>
            </a:prstGeom>
            <a:solidFill>
              <a:srgbClr val="1B3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1B9D620-F6DB-F67F-176D-F7B9250F7FF7}"/>
                </a:ext>
              </a:extLst>
            </p:cNvPr>
            <p:cNvSpPr/>
            <p:nvPr/>
          </p:nvSpPr>
          <p:spPr>
            <a:xfrm>
              <a:off x="317606" y="0"/>
              <a:ext cx="229374" cy="6858000"/>
            </a:xfrm>
            <a:prstGeom prst="rect">
              <a:avLst/>
            </a:prstGeom>
            <a:solidFill>
              <a:srgbClr val="006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8067B09-3F94-174E-5E86-143C5757E223}"/>
                </a:ext>
              </a:extLst>
            </p:cNvPr>
            <p:cNvSpPr/>
            <p:nvPr/>
          </p:nvSpPr>
          <p:spPr>
            <a:xfrm>
              <a:off x="546981" y="0"/>
              <a:ext cx="86842" cy="6858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Picture Placeholder 2">
            <a:extLst>
              <a:ext uri="{FF2B5EF4-FFF2-40B4-BE49-F238E27FC236}">
                <a16:creationId xmlns:a16="http://schemas.microsoft.com/office/drawing/2014/main" id="{D6FBF038-AC23-318F-7613-7658523147E8}"/>
              </a:ext>
            </a:extLst>
          </p:cNvPr>
          <p:cNvSpPr>
            <a:spLocks noGrp="1"/>
          </p:cNvSpPr>
          <p:nvPr>
            <p:ph type="pic" idx="13"/>
          </p:nvPr>
        </p:nvSpPr>
        <p:spPr>
          <a:xfrm>
            <a:off x="0" y="0"/>
            <a:ext cx="5149972"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11" name="Picture 10" descr="A picture containing icon&#10;&#10;Description automatically generated">
            <a:extLst>
              <a:ext uri="{FF2B5EF4-FFF2-40B4-BE49-F238E27FC236}">
                <a16:creationId xmlns:a16="http://schemas.microsoft.com/office/drawing/2014/main" id="{4C22A149-9AE1-4211-A6DC-3642CDCBAAB7}"/>
              </a:ext>
            </a:extLst>
          </p:cNvPr>
          <p:cNvPicPr>
            <a:picLocks noChangeAspect="1"/>
          </p:cNvPicPr>
          <p:nvPr userDrawn="1"/>
        </p:nvPicPr>
        <p:blipFill>
          <a:blip r:embed="rId2" cstate="hq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10108949" y="6462242"/>
            <a:ext cx="718508" cy="153340"/>
          </a:xfrm>
          <a:prstGeom prst="rect">
            <a:avLst/>
          </a:prstGeom>
        </p:spPr>
      </p:pic>
    </p:spTree>
    <p:extLst>
      <p:ext uri="{BB962C8B-B14F-4D97-AF65-F5344CB8AC3E}">
        <p14:creationId xmlns:p14="http://schemas.microsoft.com/office/powerpoint/2010/main" val="3886179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ight with 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A31FF-D0DB-51B0-590F-61EE743FB0F1}"/>
              </a:ext>
            </a:extLst>
          </p:cNvPr>
          <p:cNvSpPr>
            <a:spLocks noGrp="1"/>
          </p:cNvSpPr>
          <p:nvPr>
            <p:ph type="title" hasCustomPrompt="1"/>
          </p:nvPr>
        </p:nvSpPr>
        <p:spPr>
          <a:xfrm>
            <a:off x="6847406" y="382248"/>
            <a:ext cx="4265761" cy="1977694"/>
          </a:xfrm>
        </p:spPr>
        <p:txBody>
          <a:bodyPr anchor="t">
            <a:normAutofit/>
          </a:bodyPr>
          <a:lstStyle>
            <a:lvl1pPr>
              <a:defRPr sz="4400"/>
            </a:lvl1pPr>
          </a:lstStyle>
          <a:p>
            <a:r>
              <a:rPr lang="en-US"/>
              <a:t>CLICK TO EDIT MASTER TITLE STYLE</a:t>
            </a:r>
          </a:p>
        </p:txBody>
      </p:sp>
      <p:sp>
        <p:nvSpPr>
          <p:cNvPr id="7" name="Slide Number Placeholder 6">
            <a:extLst>
              <a:ext uri="{FF2B5EF4-FFF2-40B4-BE49-F238E27FC236}">
                <a16:creationId xmlns:a16="http://schemas.microsoft.com/office/drawing/2014/main" id="{0118F62A-C228-4951-8637-451412CCC0FA}"/>
              </a:ext>
            </a:extLst>
          </p:cNvPr>
          <p:cNvSpPr>
            <a:spLocks noGrp="1"/>
          </p:cNvSpPr>
          <p:nvPr>
            <p:ph type="sldNum" sz="quarter" idx="12"/>
          </p:nvPr>
        </p:nvSpPr>
        <p:spPr/>
        <p:txBody>
          <a:bodyPr/>
          <a:lstStyle/>
          <a:p>
            <a:fld id="{B3CA9A9A-8F46-44DD-9838-73B050628A98}" type="slidenum">
              <a:rPr lang="en-US" smtClean="0"/>
              <a:t>‹#›</a:t>
            </a:fld>
            <a:endParaRPr lang="en-US"/>
          </a:p>
        </p:txBody>
      </p:sp>
      <p:grpSp>
        <p:nvGrpSpPr>
          <p:cNvPr id="8" name="Group 7">
            <a:extLst>
              <a:ext uri="{FF2B5EF4-FFF2-40B4-BE49-F238E27FC236}">
                <a16:creationId xmlns:a16="http://schemas.microsoft.com/office/drawing/2014/main" id="{79837CE4-D376-E51F-3EC5-915727D2717A}"/>
              </a:ext>
            </a:extLst>
          </p:cNvPr>
          <p:cNvGrpSpPr/>
          <p:nvPr userDrawn="1"/>
        </p:nvGrpSpPr>
        <p:grpSpPr>
          <a:xfrm rot="10800000">
            <a:off x="11558177" y="0"/>
            <a:ext cx="633823" cy="6858000"/>
            <a:chOff x="0" y="0"/>
            <a:chExt cx="633823" cy="6858000"/>
          </a:xfrm>
        </p:grpSpPr>
        <p:sp>
          <p:nvSpPr>
            <p:cNvPr id="9" name="Rectangle 8">
              <a:extLst>
                <a:ext uri="{FF2B5EF4-FFF2-40B4-BE49-F238E27FC236}">
                  <a16:creationId xmlns:a16="http://schemas.microsoft.com/office/drawing/2014/main" id="{EBC60001-65A9-4C91-3738-6F2ACE251239}"/>
                </a:ext>
              </a:extLst>
            </p:cNvPr>
            <p:cNvSpPr/>
            <p:nvPr/>
          </p:nvSpPr>
          <p:spPr>
            <a:xfrm>
              <a:off x="0" y="0"/>
              <a:ext cx="317606" cy="6858000"/>
            </a:xfrm>
            <a:prstGeom prst="rect">
              <a:avLst/>
            </a:prstGeom>
            <a:solidFill>
              <a:srgbClr val="1B3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1F29B91-66ED-35C9-69D2-28B5E3DA9C63}"/>
                </a:ext>
              </a:extLst>
            </p:cNvPr>
            <p:cNvSpPr/>
            <p:nvPr/>
          </p:nvSpPr>
          <p:spPr>
            <a:xfrm>
              <a:off x="317606" y="0"/>
              <a:ext cx="229374" cy="6858000"/>
            </a:xfrm>
            <a:prstGeom prst="rect">
              <a:avLst/>
            </a:prstGeom>
            <a:solidFill>
              <a:srgbClr val="006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DC1E05D-5613-7613-37B7-30501C56E894}"/>
                </a:ext>
              </a:extLst>
            </p:cNvPr>
            <p:cNvSpPr/>
            <p:nvPr/>
          </p:nvSpPr>
          <p:spPr>
            <a:xfrm>
              <a:off x="546981" y="0"/>
              <a:ext cx="86842" cy="6858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Content Placeholder 16">
            <a:extLst>
              <a:ext uri="{FF2B5EF4-FFF2-40B4-BE49-F238E27FC236}">
                <a16:creationId xmlns:a16="http://schemas.microsoft.com/office/drawing/2014/main" id="{2CE93DAB-829B-AB4C-89FB-B09BADCE0C5A}"/>
              </a:ext>
            </a:extLst>
          </p:cNvPr>
          <p:cNvSpPr>
            <a:spLocks noGrp="1"/>
          </p:cNvSpPr>
          <p:nvPr>
            <p:ph sz="quarter" idx="13"/>
          </p:nvPr>
        </p:nvSpPr>
        <p:spPr>
          <a:xfrm>
            <a:off x="546981" y="464693"/>
            <a:ext cx="5759450" cy="5546725"/>
          </a:xfrm>
        </p:spPr>
        <p:txBody>
          <a:bodyPr/>
          <a:lstStyle>
            <a:lvl1pPr marL="0" indent="0">
              <a:buNone/>
              <a:defRPr/>
            </a:lvl1pPr>
          </a:lstStyle>
          <a:p>
            <a:pPr lvl="0"/>
            <a:r>
              <a:rPr lang="en-US"/>
              <a:t>Click to edit Master text styles</a:t>
            </a:r>
          </a:p>
        </p:txBody>
      </p:sp>
      <p:sp>
        <p:nvSpPr>
          <p:cNvPr id="19" name="Text Placeholder 18">
            <a:extLst>
              <a:ext uri="{FF2B5EF4-FFF2-40B4-BE49-F238E27FC236}">
                <a16:creationId xmlns:a16="http://schemas.microsoft.com/office/drawing/2014/main" id="{F5AED215-9351-BD04-5582-1CE5D72B5565}"/>
              </a:ext>
            </a:extLst>
          </p:cNvPr>
          <p:cNvSpPr>
            <a:spLocks noGrp="1"/>
          </p:cNvSpPr>
          <p:nvPr>
            <p:ph type="body" sz="quarter" idx="14" hasCustomPrompt="1"/>
          </p:nvPr>
        </p:nvSpPr>
        <p:spPr>
          <a:xfrm>
            <a:off x="6847406" y="2315822"/>
            <a:ext cx="4265761" cy="36955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descr="A picture containing icon&#10;&#10;Description automatically generated">
            <a:extLst>
              <a:ext uri="{FF2B5EF4-FFF2-40B4-BE49-F238E27FC236}">
                <a16:creationId xmlns:a16="http://schemas.microsoft.com/office/drawing/2014/main" id="{2F6D2EC1-0F40-4CFA-AD74-7B8DC9C31B28}"/>
              </a:ext>
            </a:extLst>
          </p:cNvPr>
          <p:cNvPicPr>
            <a:picLocks noChangeAspect="1"/>
          </p:cNvPicPr>
          <p:nvPr userDrawn="1"/>
        </p:nvPicPr>
        <p:blipFill>
          <a:blip r:embed="rId2" cstate="hq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10108949" y="6462242"/>
            <a:ext cx="718508" cy="153340"/>
          </a:xfrm>
          <a:prstGeom prst="rect">
            <a:avLst/>
          </a:prstGeom>
        </p:spPr>
      </p:pic>
    </p:spTree>
    <p:extLst>
      <p:ext uri="{BB962C8B-B14F-4D97-AF65-F5344CB8AC3E}">
        <p14:creationId xmlns:p14="http://schemas.microsoft.com/office/powerpoint/2010/main" val="148099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2_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DF974-64E4-E03A-7B38-38D96A763E09}"/>
              </a:ext>
            </a:extLst>
          </p:cNvPr>
          <p:cNvSpPr>
            <a:spLocks noGrp="1"/>
          </p:cNvSpPr>
          <p:nvPr>
            <p:ph type="title" hasCustomPrompt="1"/>
          </p:nvPr>
        </p:nvSpPr>
        <p:spPr>
          <a:xfrm>
            <a:off x="1340747" y="365125"/>
            <a:ext cx="10013054" cy="1325563"/>
          </a:xfrm>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DF6852B1-BDDC-482E-C34C-03BFA3CFE5EC}"/>
              </a:ext>
            </a:extLst>
          </p:cNvPr>
          <p:cNvSpPr>
            <a:spLocks noGrp="1"/>
          </p:cNvSpPr>
          <p:nvPr>
            <p:ph sz="half" idx="1" hasCustomPrompt="1"/>
          </p:nvPr>
        </p:nvSpPr>
        <p:spPr>
          <a:xfrm>
            <a:off x="1340747" y="1965490"/>
            <a:ext cx="4679054" cy="40905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E22126-3B14-3FBF-AC71-94D57D8C932D}"/>
              </a:ext>
            </a:extLst>
          </p:cNvPr>
          <p:cNvSpPr>
            <a:spLocks noGrp="1"/>
          </p:cNvSpPr>
          <p:nvPr>
            <p:ph sz="half" idx="2" hasCustomPrompt="1"/>
          </p:nvPr>
        </p:nvSpPr>
        <p:spPr>
          <a:xfrm>
            <a:off x="6484073" y="1965490"/>
            <a:ext cx="4869727" cy="40905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A4EA8952-BDD1-E4B0-96FE-5437228AE824}"/>
              </a:ext>
            </a:extLst>
          </p:cNvPr>
          <p:cNvSpPr>
            <a:spLocks noGrp="1"/>
          </p:cNvSpPr>
          <p:nvPr>
            <p:ph type="sldNum" sz="quarter" idx="12"/>
          </p:nvPr>
        </p:nvSpPr>
        <p:spPr/>
        <p:txBody>
          <a:bodyPr/>
          <a:lstStyle/>
          <a:p>
            <a:fld id="{B3CA9A9A-8F46-44DD-9838-73B050628A98}" type="slidenum">
              <a:rPr lang="en-US" smtClean="0"/>
              <a:t>‹#›</a:t>
            </a:fld>
            <a:endParaRPr lang="en-US"/>
          </a:p>
        </p:txBody>
      </p:sp>
      <p:grpSp>
        <p:nvGrpSpPr>
          <p:cNvPr id="8" name="Group 7">
            <a:extLst>
              <a:ext uri="{FF2B5EF4-FFF2-40B4-BE49-F238E27FC236}">
                <a16:creationId xmlns:a16="http://schemas.microsoft.com/office/drawing/2014/main" id="{7C3F3918-08D2-DC75-EA1C-841E5FBBABB1}"/>
              </a:ext>
            </a:extLst>
          </p:cNvPr>
          <p:cNvGrpSpPr/>
          <p:nvPr userDrawn="1"/>
        </p:nvGrpSpPr>
        <p:grpSpPr>
          <a:xfrm>
            <a:off x="2815" y="0"/>
            <a:ext cx="633823" cy="6858000"/>
            <a:chOff x="0" y="0"/>
            <a:chExt cx="633823" cy="6858000"/>
          </a:xfrm>
        </p:grpSpPr>
        <p:sp>
          <p:nvSpPr>
            <p:cNvPr id="9" name="Rectangle 8">
              <a:extLst>
                <a:ext uri="{FF2B5EF4-FFF2-40B4-BE49-F238E27FC236}">
                  <a16:creationId xmlns:a16="http://schemas.microsoft.com/office/drawing/2014/main" id="{A39FCD40-7D0C-D30E-9143-C856F2B8E6CE}"/>
                </a:ext>
              </a:extLst>
            </p:cNvPr>
            <p:cNvSpPr/>
            <p:nvPr/>
          </p:nvSpPr>
          <p:spPr>
            <a:xfrm>
              <a:off x="0" y="0"/>
              <a:ext cx="317606" cy="6858000"/>
            </a:xfrm>
            <a:prstGeom prst="rect">
              <a:avLst/>
            </a:prstGeom>
            <a:solidFill>
              <a:srgbClr val="1B3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E0D3096-4850-4048-35FC-B16A02DC0F3D}"/>
                </a:ext>
              </a:extLst>
            </p:cNvPr>
            <p:cNvSpPr/>
            <p:nvPr/>
          </p:nvSpPr>
          <p:spPr>
            <a:xfrm>
              <a:off x="317606" y="0"/>
              <a:ext cx="229374" cy="6858000"/>
            </a:xfrm>
            <a:prstGeom prst="rect">
              <a:avLst/>
            </a:prstGeom>
            <a:solidFill>
              <a:srgbClr val="006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D3D1BCF-BB38-38AC-6952-14DCD4B2A282}"/>
                </a:ext>
              </a:extLst>
            </p:cNvPr>
            <p:cNvSpPr/>
            <p:nvPr/>
          </p:nvSpPr>
          <p:spPr>
            <a:xfrm>
              <a:off x="546981" y="0"/>
              <a:ext cx="86842" cy="6858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descr="A picture containing icon&#10;&#10;Description automatically generated">
            <a:extLst>
              <a:ext uri="{FF2B5EF4-FFF2-40B4-BE49-F238E27FC236}">
                <a16:creationId xmlns:a16="http://schemas.microsoft.com/office/drawing/2014/main" id="{0EE4D800-54FE-4AD0-9FE1-B95EF9E5182A}"/>
              </a:ext>
            </a:extLst>
          </p:cNvPr>
          <p:cNvPicPr>
            <a:picLocks noChangeAspect="1"/>
          </p:cNvPicPr>
          <p:nvPr userDrawn="1"/>
        </p:nvPicPr>
        <p:blipFill>
          <a:blip r:embed="rId2" cstate="hq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10108949" y="6462242"/>
            <a:ext cx="718508" cy="153340"/>
          </a:xfrm>
          <a:prstGeom prst="rect">
            <a:avLst/>
          </a:prstGeom>
        </p:spPr>
      </p:pic>
    </p:spTree>
    <p:extLst>
      <p:ext uri="{BB962C8B-B14F-4D97-AF65-F5344CB8AC3E}">
        <p14:creationId xmlns:p14="http://schemas.microsoft.com/office/powerpoint/2010/main" val="504516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olumn w/ico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DF974-64E4-E03A-7B38-38D96A763E09}"/>
              </a:ext>
            </a:extLst>
          </p:cNvPr>
          <p:cNvSpPr>
            <a:spLocks noGrp="1"/>
          </p:cNvSpPr>
          <p:nvPr>
            <p:ph type="title" hasCustomPrompt="1"/>
          </p:nvPr>
        </p:nvSpPr>
        <p:spPr>
          <a:xfrm>
            <a:off x="1231251" y="365125"/>
            <a:ext cx="10122549" cy="1325563"/>
          </a:xfrm>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DF6852B1-BDDC-482E-C34C-03BFA3CFE5EC}"/>
              </a:ext>
            </a:extLst>
          </p:cNvPr>
          <p:cNvSpPr>
            <a:spLocks noGrp="1"/>
          </p:cNvSpPr>
          <p:nvPr>
            <p:ph sz="half" idx="1" hasCustomPrompt="1"/>
          </p:nvPr>
        </p:nvSpPr>
        <p:spPr>
          <a:xfrm>
            <a:off x="1231252" y="3429000"/>
            <a:ext cx="4864747" cy="2716967"/>
          </a:xfrm>
        </p:spPr>
        <p:txBody>
          <a:bodyPr/>
          <a:lstStyle>
            <a:lvl1pPr algn="ctr">
              <a:defRPr/>
            </a:lvl1pPr>
            <a:lvl2pPr algn="ctr">
              <a:defRPr/>
            </a:lvl2pPr>
            <a:lvl3pPr algn="ctr">
              <a:defRPr/>
            </a:lvl3pPr>
            <a:lvl4pPr algn="ctr">
              <a:defRPr/>
            </a:lvl4pPr>
            <a:lvl5pPr algn="ct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E22126-3B14-3FBF-AC71-94D57D8C932D}"/>
              </a:ext>
            </a:extLst>
          </p:cNvPr>
          <p:cNvSpPr>
            <a:spLocks noGrp="1"/>
          </p:cNvSpPr>
          <p:nvPr>
            <p:ph sz="half" idx="2" hasCustomPrompt="1"/>
          </p:nvPr>
        </p:nvSpPr>
        <p:spPr>
          <a:xfrm>
            <a:off x="6489053" y="3429000"/>
            <a:ext cx="4864747" cy="2716967"/>
          </a:xfrm>
        </p:spPr>
        <p:txBody>
          <a:bodyPr/>
          <a:lstStyle>
            <a:lvl1pPr algn="ctr">
              <a:defRPr/>
            </a:lvl1pPr>
            <a:lvl2pPr algn="ctr">
              <a:defRPr/>
            </a:lvl2pPr>
            <a:lvl3pPr algn="ctr">
              <a:defRPr/>
            </a:lvl3pPr>
            <a:lvl4pPr algn="ctr">
              <a:defRPr/>
            </a:lvl4pPr>
            <a:lvl5pPr algn="ct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A4EA8952-BDD1-E4B0-96FE-5437228AE824}"/>
              </a:ext>
            </a:extLst>
          </p:cNvPr>
          <p:cNvSpPr>
            <a:spLocks noGrp="1"/>
          </p:cNvSpPr>
          <p:nvPr>
            <p:ph type="sldNum" sz="quarter" idx="12"/>
          </p:nvPr>
        </p:nvSpPr>
        <p:spPr/>
        <p:txBody>
          <a:bodyPr/>
          <a:lstStyle/>
          <a:p>
            <a:fld id="{B3CA9A9A-8F46-44DD-9838-73B050628A98}" type="slidenum">
              <a:rPr lang="en-US" smtClean="0"/>
              <a:t>‹#›</a:t>
            </a:fld>
            <a:endParaRPr lang="en-US"/>
          </a:p>
        </p:txBody>
      </p:sp>
      <p:grpSp>
        <p:nvGrpSpPr>
          <p:cNvPr id="8" name="Group 7">
            <a:extLst>
              <a:ext uri="{FF2B5EF4-FFF2-40B4-BE49-F238E27FC236}">
                <a16:creationId xmlns:a16="http://schemas.microsoft.com/office/drawing/2014/main" id="{7C3F3918-08D2-DC75-EA1C-841E5FBBABB1}"/>
              </a:ext>
            </a:extLst>
          </p:cNvPr>
          <p:cNvGrpSpPr/>
          <p:nvPr userDrawn="1"/>
        </p:nvGrpSpPr>
        <p:grpSpPr>
          <a:xfrm>
            <a:off x="2815" y="0"/>
            <a:ext cx="633823" cy="6858000"/>
            <a:chOff x="0" y="0"/>
            <a:chExt cx="633823" cy="6858000"/>
          </a:xfrm>
        </p:grpSpPr>
        <p:sp>
          <p:nvSpPr>
            <p:cNvPr id="9" name="Rectangle 8">
              <a:extLst>
                <a:ext uri="{FF2B5EF4-FFF2-40B4-BE49-F238E27FC236}">
                  <a16:creationId xmlns:a16="http://schemas.microsoft.com/office/drawing/2014/main" id="{A39FCD40-7D0C-D30E-9143-C856F2B8E6CE}"/>
                </a:ext>
              </a:extLst>
            </p:cNvPr>
            <p:cNvSpPr/>
            <p:nvPr/>
          </p:nvSpPr>
          <p:spPr>
            <a:xfrm>
              <a:off x="0" y="0"/>
              <a:ext cx="317606" cy="6858000"/>
            </a:xfrm>
            <a:prstGeom prst="rect">
              <a:avLst/>
            </a:prstGeom>
            <a:solidFill>
              <a:srgbClr val="1B3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E0D3096-4850-4048-35FC-B16A02DC0F3D}"/>
                </a:ext>
              </a:extLst>
            </p:cNvPr>
            <p:cNvSpPr/>
            <p:nvPr/>
          </p:nvSpPr>
          <p:spPr>
            <a:xfrm>
              <a:off x="317606" y="0"/>
              <a:ext cx="229374" cy="6858000"/>
            </a:xfrm>
            <a:prstGeom prst="rect">
              <a:avLst/>
            </a:prstGeom>
            <a:solidFill>
              <a:srgbClr val="006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D3D1BCF-BB38-38AC-6952-14DCD4B2A282}"/>
                </a:ext>
              </a:extLst>
            </p:cNvPr>
            <p:cNvSpPr/>
            <p:nvPr/>
          </p:nvSpPr>
          <p:spPr>
            <a:xfrm>
              <a:off x="546981" y="0"/>
              <a:ext cx="86842" cy="6858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Picture Placeholder 11">
            <a:extLst>
              <a:ext uri="{FF2B5EF4-FFF2-40B4-BE49-F238E27FC236}">
                <a16:creationId xmlns:a16="http://schemas.microsoft.com/office/drawing/2014/main" id="{EB1ABB2A-1DC3-95D2-AB2B-79A00627D562}"/>
              </a:ext>
            </a:extLst>
          </p:cNvPr>
          <p:cNvSpPr>
            <a:spLocks noGrp="1"/>
          </p:cNvSpPr>
          <p:nvPr>
            <p:ph type="pic" sz="quarter" idx="13"/>
          </p:nvPr>
        </p:nvSpPr>
        <p:spPr>
          <a:xfrm>
            <a:off x="3088956" y="1938180"/>
            <a:ext cx="1149337" cy="1176523"/>
          </a:xfrm>
        </p:spPr>
        <p:txBody>
          <a:bodyPr/>
          <a:lstStyle/>
          <a:p>
            <a:r>
              <a:rPr lang="en-US"/>
              <a:t>Click icon to add picture</a:t>
            </a:r>
          </a:p>
        </p:txBody>
      </p:sp>
      <p:sp>
        <p:nvSpPr>
          <p:cNvPr id="15" name="Picture Placeholder 11">
            <a:extLst>
              <a:ext uri="{FF2B5EF4-FFF2-40B4-BE49-F238E27FC236}">
                <a16:creationId xmlns:a16="http://schemas.microsoft.com/office/drawing/2014/main" id="{ECBAAC0E-4E6D-6540-8702-D291F82E6690}"/>
              </a:ext>
            </a:extLst>
          </p:cNvPr>
          <p:cNvSpPr>
            <a:spLocks noGrp="1"/>
          </p:cNvSpPr>
          <p:nvPr>
            <p:ph type="pic" sz="quarter" idx="14"/>
          </p:nvPr>
        </p:nvSpPr>
        <p:spPr>
          <a:xfrm>
            <a:off x="8343435" y="1938180"/>
            <a:ext cx="1149337" cy="1176524"/>
          </a:xfrm>
        </p:spPr>
        <p:txBody>
          <a:bodyPr/>
          <a:lstStyle/>
          <a:p>
            <a:r>
              <a:rPr lang="en-US"/>
              <a:t>Click icon to add picture</a:t>
            </a:r>
          </a:p>
        </p:txBody>
      </p:sp>
      <p:pic>
        <p:nvPicPr>
          <p:cNvPr id="13" name="Picture 12" descr="A picture containing icon&#10;&#10;Description automatically generated">
            <a:extLst>
              <a:ext uri="{FF2B5EF4-FFF2-40B4-BE49-F238E27FC236}">
                <a16:creationId xmlns:a16="http://schemas.microsoft.com/office/drawing/2014/main" id="{8C191001-C489-4BF5-B03B-3BA17A454F81}"/>
              </a:ext>
            </a:extLst>
          </p:cNvPr>
          <p:cNvPicPr>
            <a:picLocks noChangeAspect="1"/>
          </p:cNvPicPr>
          <p:nvPr userDrawn="1"/>
        </p:nvPicPr>
        <p:blipFill>
          <a:blip r:embed="rId2" cstate="hq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10108949" y="6462242"/>
            <a:ext cx="718508" cy="153340"/>
          </a:xfrm>
          <a:prstGeom prst="rect">
            <a:avLst/>
          </a:prstGeom>
        </p:spPr>
      </p:pic>
    </p:spTree>
    <p:extLst>
      <p:ext uri="{BB962C8B-B14F-4D97-AF65-F5344CB8AC3E}">
        <p14:creationId xmlns:p14="http://schemas.microsoft.com/office/powerpoint/2010/main" val="3606309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DF974-64E4-E03A-7B38-38D96A763E09}"/>
              </a:ext>
            </a:extLst>
          </p:cNvPr>
          <p:cNvSpPr>
            <a:spLocks noGrp="1"/>
          </p:cNvSpPr>
          <p:nvPr>
            <p:ph type="title" hasCustomPrompt="1"/>
          </p:nvPr>
        </p:nvSpPr>
        <p:spPr>
          <a:xfrm>
            <a:off x="1171118" y="365125"/>
            <a:ext cx="10312716" cy="1325563"/>
          </a:xfrm>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DF6852B1-BDDC-482E-C34C-03BFA3CFE5EC}"/>
              </a:ext>
            </a:extLst>
          </p:cNvPr>
          <p:cNvSpPr>
            <a:spLocks noGrp="1"/>
          </p:cNvSpPr>
          <p:nvPr>
            <p:ph sz="half" idx="1" hasCustomPrompt="1"/>
          </p:nvPr>
        </p:nvSpPr>
        <p:spPr>
          <a:xfrm>
            <a:off x="1171118" y="2120148"/>
            <a:ext cx="3118401" cy="3950868"/>
          </a:xfrm>
        </p:spPr>
        <p:txBody>
          <a:bodyPr/>
          <a:lstStyle>
            <a:lvl1pPr marL="0" indent="0" algn="ctr">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E22126-3B14-3FBF-AC71-94D57D8C932D}"/>
              </a:ext>
            </a:extLst>
          </p:cNvPr>
          <p:cNvSpPr>
            <a:spLocks noGrp="1"/>
          </p:cNvSpPr>
          <p:nvPr>
            <p:ph sz="half" idx="2" hasCustomPrompt="1"/>
          </p:nvPr>
        </p:nvSpPr>
        <p:spPr>
          <a:xfrm>
            <a:off x="8365433" y="2120148"/>
            <a:ext cx="3118401" cy="3950868"/>
          </a:xfrm>
        </p:spPr>
        <p:txBody>
          <a:bodyPr/>
          <a:lstStyle>
            <a:lvl1pPr marL="0" indent="0" algn="ctr">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A4EA8952-BDD1-E4B0-96FE-5437228AE824}"/>
              </a:ext>
            </a:extLst>
          </p:cNvPr>
          <p:cNvSpPr>
            <a:spLocks noGrp="1"/>
          </p:cNvSpPr>
          <p:nvPr>
            <p:ph type="sldNum" sz="quarter" idx="12"/>
          </p:nvPr>
        </p:nvSpPr>
        <p:spPr/>
        <p:txBody>
          <a:bodyPr/>
          <a:lstStyle/>
          <a:p>
            <a:fld id="{B3CA9A9A-8F46-44DD-9838-73B050628A98}" type="slidenum">
              <a:rPr lang="en-US" smtClean="0"/>
              <a:t>‹#›</a:t>
            </a:fld>
            <a:endParaRPr lang="en-US"/>
          </a:p>
        </p:txBody>
      </p:sp>
      <p:grpSp>
        <p:nvGrpSpPr>
          <p:cNvPr id="8" name="Group 7">
            <a:extLst>
              <a:ext uri="{FF2B5EF4-FFF2-40B4-BE49-F238E27FC236}">
                <a16:creationId xmlns:a16="http://schemas.microsoft.com/office/drawing/2014/main" id="{7C3F3918-08D2-DC75-EA1C-841E5FBBABB1}"/>
              </a:ext>
            </a:extLst>
          </p:cNvPr>
          <p:cNvGrpSpPr/>
          <p:nvPr userDrawn="1"/>
        </p:nvGrpSpPr>
        <p:grpSpPr>
          <a:xfrm>
            <a:off x="2815" y="0"/>
            <a:ext cx="633823" cy="6858000"/>
            <a:chOff x="0" y="0"/>
            <a:chExt cx="633823" cy="6858000"/>
          </a:xfrm>
        </p:grpSpPr>
        <p:sp>
          <p:nvSpPr>
            <p:cNvPr id="9" name="Rectangle 8">
              <a:extLst>
                <a:ext uri="{FF2B5EF4-FFF2-40B4-BE49-F238E27FC236}">
                  <a16:creationId xmlns:a16="http://schemas.microsoft.com/office/drawing/2014/main" id="{A39FCD40-7D0C-D30E-9143-C856F2B8E6CE}"/>
                </a:ext>
              </a:extLst>
            </p:cNvPr>
            <p:cNvSpPr/>
            <p:nvPr/>
          </p:nvSpPr>
          <p:spPr>
            <a:xfrm>
              <a:off x="0" y="0"/>
              <a:ext cx="317606" cy="6858000"/>
            </a:xfrm>
            <a:prstGeom prst="rect">
              <a:avLst/>
            </a:prstGeom>
            <a:solidFill>
              <a:srgbClr val="1B3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E0D3096-4850-4048-35FC-B16A02DC0F3D}"/>
                </a:ext>
              </a:extLst>
            </p:cNvPr>
            <p:cNvSpPr/>
            <p:nvPr/>
          </p:nvSpPr>
          <p:spPr>
            <a:xfrm>
              <a:off x="317606" y="0"/>
              <a:ext cx="229374" cy="6858000"/>
            </a:xfrm>
            <a:prstGeom prst="rect">
              <a:avLst/>
            </a:prstGeom>
            <a:solidFill>
              <a:srgbClr val="006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D3D1BCF-BB38-38AC-6952-14DCD4B2A282}"/>
                </a:ext>
              </a:extLst>
            </p:cNvPr>
            <p:cNvSpPr/>
            <p:nvPr/>
          </p:nvSpPr>
          <p:spPr>
            <a:xfrm>
              <a:off x="546981" y="0"/>
              <a:ext cx="86842" cy="6858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Content Placeholder 3">
            <a:extLst>
              <a:ext uri="{FF2B5EF4-FFF2-40B4-BE49-F238E27FC236}">
                <a16:creationId xmlns:a16="http://schemas.microsoft.com/office/drawing/2014/main" id="{A05D125B-4ACB-05CC-A5A6-5AC2CD30455B}"/>
              </a:ext>
            </a:extLst>
          </p:cNvPr>
          <p:cNvSpPr>
            <a:spLocks noGrp="1"/>
          </p:cNvSpPr>
          <p:nvPr>
            <p:ph sz="half" idx="13" hasCustomPrompt="1"/>
          </p:nvPr>
        </p:nvSpPr>
        <p:spPr>
          <a:xfrm>
            <a:off x="4768276" y="2120148"/>
            <a:ext cx="3118400" cy="3950868"/>
          </a:xfrm>
        </p:spPr>
        <p:txBody>
          <a:bodyPr/>
          <a:lstStyle>
            <a:lvl1pPr marL="0" indent="0" algn="ctr">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descr="A picture containing icon&#10;&#10;Description automatically generated">
            <a:extLst>
              <a:ext uri="{FF2B5EF4-FFF2-40B4-BE49-F238E27FC236}">
                <a16:creationId xmlns:a16="http://schemas.microsoft.com/office/drawing/2014/main" id="{B9E48842-F1B8-435A-BE0F-568E570D6539}"/>
              </a:ext>
            </a:extLst>
          </p:cNvPr>
          <p:cNvPicPr>
            <a:picLocks noChangeAspect="1"/>
          </p:cNvPicPr>
          <p:nvPr userDrawn="1"/>
        </p:nvPicPr>
        <p:blipFill>
          <a:blip r:embed="rId2" cstate="hq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10108949" y="6462242"/>
            <a:ext cx="718508" cy="153340"/>
          </a:xfrm>
          <a:prstGeom prst="rect">
            <a:avLst/>
          </a:prstGeom>
        </p:spPr>
      </p:pic>
    </p:spTree>
    <p:extLst>
      <p:ext uri="{BB962C8B-B14F-4D97-AF65-F5344CB8AC3E}">
        <p14:creationId xmlns:p14="http://schemas.microsoft.com/office/powerpoint/2010/main" val="15020557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lumn w/ico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DF974-64E4-E03A-7B38-38D96A763E09}"/>
              </a:ext>
            </a:extLst>
          </p:cNvPr>
          <p:cNvSpPr>
            <a:spLocks noGrp="1"/>
          </p:cNvSpPr>
          <p:nvPr>
            <p:ph type="title" hasCustomPrompt="1"/>
          </p:nvPr>
        </p:nvSpPr>
        <p:spPr>
          <a:xfrm>
            <a:off x="636639" y="365125"/>
            <a:ext cx="11552546" cy="1325563"/>
          </a:xfrm>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DF6852B1-BDDC-482E-C34C-03BFA3CFE5EC}"/>
              </a:ext>
            </a:extLst>
          </p:cNvPr>
          <p:cNvSpPr>
            <a:spLocks noGrp="1"/>
          </p:cNvSpPr>
          <p:nvPr>
            <p:ph sz="half" idx="1" hasCustomPrompt="1"/>
          </p:nvPr>
        </p:nvSpPr>
        <p:spPr>
          <a:xfrm>
            <a:off x="1385228" y="3429000"/>
            <a:ext cx="3118401" cy="2747963"/>
          </a:xfrm>
        </p:spPr>
        <p:txBody>
          <a:bodyPr/>
          <a:lstStyle>
            <a:lvl1pPr marL="0" indent="0" algn="ctr">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E22126-3B14-3FBF-AC71-94D57D8C932D}"/>
              </a:ext>
            </a:extLst>
          </p:cNvPr>
          <p:cNvSpPr>
            <a:spLocks noGrp="1"/>
          </p:cNvSpPr>
          <p:nvPr>
            <p:ph sz="half" idx="2" hasCustomPrompt="1"/>
          </p:nvPr>
        </p:nvSpPr>
        <p:spPr>
          <a:xfrm>
            <a:off x="8523803" y="3429000"/>
            <a:ext cx="3118401" cy="2747963"/>
          </a:xfrm>
        </p:spPr>
        <p:txBody>
          <a:bodyPr/>
          <a:lstStyle>
            <a:lvl1pPr marL="0" indent="0" algn="ctr">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A4EA8952-BDD1-E4B0-96FE-5437228AE824}"/>
              </a:ext>
            </a:extLst>
          </p:cNvPr>
          <p:cNvSpPr>
            <a:spLocks noGrp="1"/>
          </p:cNvSpPr>
          <p:nvPr>
            <p:ph type="sldNum" sz="quarter" idx="12"/>
          </p:nvPr>
        </p:nvSpPr>
        <p:spPr/>
        <p:txBody>
          <a:bodyPr/>
          <a:lstStyle/>
          <a:p>
            <a:fld id="{B3CA9A9A-8F46-44DD-9838-73B050628A98}" type="slidenum">
              <a:rPr lang="en-US" smtClean="0"/>
              <a:t>‹#›</a:t>
            </a:fld>
            <a:endParaRPr lang="en-US"/>
          </a:p>
        </p:txBody>
      </p:sp>
      <p:grpSp>
        <p:nvGrpSpPr>
          <p:cNvPr id="8" name="Group 7">
            <a:extLst>
              <a:ext uri="{FF2B5EF4-FFF2-40B4-BE49-F238E27FC236}">
                <a16:creationId xmlns:a16="http://schemas.microsoft.com/office/drawing/2014/main" id="{7C3F3918-08D2-DC75-EA1C-841E5FBBABB1}"/>
              </a:ext>
            </a:extLst>
          </p:cNvPr>
          <p:cNvGrpSpPr/>
          <p:nvPr userDrawn="1"/>
        </p:nvGrpSpPr>
        <p:grpSpPr>
          <a:xfrm>
            <a:off x="2815" y="0"/>
            <a:ext cx="633823" cy="6858000"/>
            <a:chOff x="0" y="0"/>
            <a:chExt cx="633823" cy="6858000"/>
          </a:xfrm>
        </p:grpSpPr>
        <p:sp>
          <p:nvSpPr>
            <p:cNvPr id="9" name="Rectangle 8">
              <a:extLst>
                <a:ext uri="{FF2B5EF4-FFF2-40B4-BE49-F238E27FC236}">
                  <a16:creationId xmlns:a16="http://schemas.microsoft.com/office/drawing/2014/main" id="{A39FCD40-7D0C-D30E-9143-C856F2B8E6CE}"/>
                </a:ext>
              </a:extLst>
            </p:cNvPr>
            <p:cNvSpPr/>
            <p:nvPr/>
          </p:nvSpPr>
          <p:spPr>
            <a:xfrm>
              <a:off x="0" y="0"/>
              <a:ext cx="317606" cy="6858000"/>
            </a:xfrm>
            <a:prstGeom prst="rect">
              <a:avLst/>
            </a:prstGeom>
            <a:solidFill>
              <a:srgbClr val="1B3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E0D3096-4850-4048-35FC-B16A02DC0F3D}"/>
                </a:ext>
              </a:extLst>
            </p:cNvPr>
            <p:cNvSpPr/>
            <p:nvPr/>
          </p:nvSpPr>
          <p:spPr>
            <a:xfrm>
              <a:off x="317606" y="0"/>
              <a:ext cx="229374" cy="6858000"/>
            </a:xfrm>
            <a:prstGeom prst="rect">
              <a:avLst/>
            </a:prstGeom>
            <a:solidFill>
              <a:srgbClr val="006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D3D1BCF-BB38-38AC-6952-14DCD4B2A282}"/>
                </a:ext>
              </a:extLst>
            </p:cNvPr>
            <p:cNvSpPr/>
            <p:nvPr/>
          </p:nvSpPr>
          <p:spPr>
            <a:xfrm>
              <a:off x="546981" y="0"/>
              <a:ext cx="86842" cy="6858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Content Placeholder 3">
            <a:extLst>
              <a:ext uri="{FF2B5EF4-FFF2-40B4-BE49-F238E27FC236}">
                <a16:creationId xmlns:a16="http://schemas.microsoft.com/office/drawing/2014/main" id="{A05D125B-4ACB-05CC-A5A6-5AC2CD30455B}"/>
              </a:ext>
            </a:extLst>
          </p:cNvPr>
          <p:cNvSpPr>
            <a:spLocks noGrp="1"/>
          </p:cNvSpPr>
          <p:nvPr>
            <p:ph sz="half" idx="13" hasCustomPrompt="1"/>
          </p:nvPr>
        </p:nvSpPr>
        <p:spPr>
          <a:xfrm>
            <a:off x="4954516" y="3429000"/>
            <a:ext cx="3118400" cy="2747963"/>
          </a:xfrm>
        </p:spPr>
        <p:txBody>
          <a:bodyPr/>
          <a:lstStyle>
            <a:lvl1pPr marL="0" indent="0" algn="ctr">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CC138EFF-56B8-BEC9-BD23-BF9D50237CD1}"/>
              </a:ext>
            </a:extLst>
          </p:cNvPr>
          <p:cNvSpPr>
            <a:spLocks noGrp="1"/>
          </p:cNvSpPr>
          <p:nvPr>
            <p:ph type="pic" sz="quarter" idx="14"/>
          </p:nvPr>
        </p:nvSpPr>
        <p:spPr>
          <a:xfrm>
            <a:off x="2248238" y="1897026"/>
            <a:ext cx="1149337" cy="1176523"/>
          </a:xfrm>
        </p:spPr>
        <p:txBody>
          <a:bodyPr/>
          <a:lstStyle/>
          <a:p>
            <a:r>
              <a:rPr lang="en-US"/>
              <a:t>Click icon to add picture</a:t>
            </a:r>
          </a:p>
        </p:txBody>
      </p:sp>
      <p:sp>
        <p:nvSpPr>
          <p:cNvPr id="13" name="Picture Placeholder 11">
            <a:extLst>
              <a:ext uri="{FF2B5EF4-FFF2-40B4-BE49-F238E27FC236}">
                <a16:creationId xmlns:a16="http://schemas.microsoft.com/office/drawing/2014/main" id="{DE498586-1D28-F74F-D102-32F20A101EFC}"/>
              </a:ext>
            </a:extLst>
          </p:cNvPr>
          <p:cNvSpPr>
            <a:spLocks noGrp="1"/>
          </p:cNvSpPr>
          <p:nvPr>
            <p:ph type="pic" sz="quarter" idx="15"/>
          </p:nvPr>
        </p:nvSpPr>
        <p:spPr>
          <a:xfrm>
            <a:off x="9534280" y="1897025"/>
            <a:ext cx="1149337" cy="1176524"/>
          </a:xfrm>
        </p:spPr>
        <p:txBody>
          <a:bodyPr/>
          <a:lstStyle/>
          <a:p>
            <a:r>
              <a:rPr lang="en-US"/>
              <a:t>Click icon to add picture</a:t>
            </a:r>
          </a:p>
        </p:txBody>
      </p:sp>
      <p:sp>
        <p:nvSpPr>
          <p:cNvPr id="14" name="Picture Placeholder 11">
            <a:extLst>
              <a:ext uri="{FF2B5EF4-FFF2-40B4-BE49-F238E27FC236}">
                <a16:creationId xmlns:a16="http://schemas.microsoft.com/office/drawing/2014/main" id="{BCC3A83E-B961-F2FB-8005-E0C0AB40DDA5}"/>
              </a:ext>
            </a:extLst>
          </p:cNvPr>
          <p:cNvSpPr>
            <a:spLocks noGrp="1"/>
          </p:cNvSpPr>
          <p:nvPr>
            <p:ph type="pic" sz="quarter" idx="16"/>
          </p:nvPr>
        </p:nvSpPr>
        <p:spPr>
          <a:xfrm>
            <a:off x="5842769" y="1897026"/>
            <a:ext cx="1149337" cy="1176523"/>
          </a:xfrm>
        </p:spPr>
        <p:txBody>
          <a:bodyPr/>
          <a:lstStyle/>
          <a:p>
            <a:r>
              <a:rPr lang="en-US"/>
              <a:t>Click icon to add picture</a:t>
            </a:r>
          </a:p>
        </p:txBody>
      </p:sp>
      <p:pic>
        <p:nvPicPr>
          <p:cNvPr id="15" name="Picture 14" descr="A picture containing icon&#10;&#10;Description automatically generated">
            <a:extLst>
              <a:ext uri="{FF2B5EF4-FFF2-40B4-BE49-F238E27FC236}">
                <a16:creationId xmlns:a16="http://schemas.microsoft.com/office/drawing/2014/main" id="{1AAE5584-9B1F-4B15-965E-381C266213D7}"/>
              </a:ext>
            </a:extLst>
          </p:cNvPr>
          <p:cNvPicPr>
            <a:picLocks noChangeAspect="1"/>
          </p:cNvPicPr>
          <p:nvPr userDrawn="1"/>
        </p:nvPicPr>
        <p:blipFill>
          <a:blip r:embed="rId2" cstate="hq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10108949" y="6462242"/>
            <a:ext cx="718508" cy="153340"/>
          </a:xfrm>
          <a:prstGeom prst="rect">
            <a:avLst/>
          </a:prstGeom>
        </p:spPr>
      </p:pic>
    </p:spTree>
    <p:extLst>
      <p:ext uri="{BB962C8B-B14F-4D97-AF65-F5344CB8AC3E}">
        <p14:creationId xmlns:p14="http://schemas.microsoft.com/office/powerpoint/2010/main" val="42604620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Column_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DF974-64E4-E03A-7B38-38D96A763E09}"/>
              </a:ext>
            </a:extLst>
          </p:cNvPr>
          <p:cNvSpPr>
            <a:spLocks noGrp="1"/>
          </p:cNvSpPr>
          <p:nvPr>
            <p:ph type="title" hasCustomPrompt="1"/>
          </p:nvPr>
        </p:nvSpPr>
        <p:spPr>
          <a:xfrm>
            <a:off x="1041083" y="365125"/>
            <a:ext cx="10613157" cy="1325563"/>
          </a:xfrm>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DF6852B1-BDDC-482E-C34C-03BFA3CFE5EC}"/>
              </a:ext>
            </a:extLst>
          </p:cNvPr>
          <p:cNvSpPr>
            <a:spLocks noGrp="1"/>
          </p:cNvSpPr>
          <p:nvPr>
            <p:ph sz="half" idx="1" hasCustomPrompt="1"/>
          </p:nvPr>
        </p:nvSpPr>
        <p:spPr>
          <a:xfrm>
            <a:off x="1041083" y="2023674"/>
            <a:ext cx="2427957" cy="3973409"/>
          </a:xfrm>
        </p:spPr>
        <p:txBody>
          <a:bodyPr/>
          <a:lstStyle>
            <a:lvl1pPr marL="0" indent="0" algn="ctr">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E22126-3B14-3FBF-AC71-94D57D8C932D}"/>
              </a:ext>
            </a:extLst>
          </p:cNvPr>
          <p:cNvSpPr>
            <a:spLocks noGrp="1"/>
          </p:cNvSpPr>
          <p:nvPr>
            <p:ph sz="half" idx="2" hasCustomPrompt="1"/>
          </p:nvPr>
        </p:nvSpPr>
        <p:spPr>
          <a:xfrm>
            <a:off x="6497885" y="2023674"/>
            <a:ext cx="2427956" cy="3973409"/>
          </a:xfrm>
        </p:spPr>
        <p:txBody>
          <a:bodyPr/>
          <a:lstStyle>
            <a:lvl1pPr marL="0" indent="0" algn="ctr">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A4EA8952-BDD1-E4B0-96FE-5437228AE824}"/>
              </a:ext>
            </a:extLst>
          </p:cNvPr>
          <p:cNvSpPr>
            <a:spLocks noGrp="1"/>
          </p:cNvSpPr>
          <p:nvPr>
            <p:ph type="sldNum" sz="quarter" idx="12"/>
          </p:nvPr>
        </p:nvSpPr>
        <p:spPr/>
        <p:txBody>
          <a:bodyPr/>
          <a:lstStyle/>
          <a:p>
            <a:fld id="{B3CA9A9A-8F46-44DD-9838-73B050628A98}" type="slidenum">
              <a:rPr lang="en-US" smtClean="0"/>
              <a:t>‹#›</a:t>
            </a:fld>
            <a:endParaRPr lang="en-US"/>
          </a:p>
        </p:txBody>
      </p:sp>
      <p:grpSp>
        <p:nvGrpSpPr>
          <p:cNvPr id="8" name="Group 7">
            <a:extLst>
              <a:ext uri="{FF2B5EF4-FFF2-40B4-BE49-F238E27FC236}">
                <a16:creationId xmlns:a16="http://schemas.microsoft.com/office/drawing/2014/main" id="{7C3F3918-08D2-DC75-EA1C-841E5FBBABB1}"/>
              </a:ext>
            </a:extLst>
          </p:cNvPr>
          <p:cNvGrpSpPr/>
          <p:nvPr userDrawn="1"/>
        </p:nvGrpSpPr>
        <p:grpSpPr>
          <a:xfrm>
            <a:off x="2815" y="0"/>
            <a:ext cx="633823" cy="6858000"/>
            <a:chOff x="0" y="0"/>
            <a:chExt cx="633823" cy="6858000"/>
          </a:xfrm>
        </p:grpSpPr>
        <p:sp>
          <p:nvSpPr>
            <p:cNvPr id="9" name="Rectangle 8">
              <a:extLst>
                <a:ext uri="{FF2B5EF4-FFF2-40B4-BE49-F238E27FC236}">
                  <a16:creationId xmlns:a16="http://schemas.microsoft.com/office/drawing/2014/main" id="{A39FCD40-7D0C-D30E-9143-C856F2B8E6CE}"/>
                </a:ext>
              </a:extLst>
            </p:cNvPr>
            <p:cNvSpPr/>
            <p:nvPr/>
          </p:nvSpPr>
          <p:spPr>
            <a:xfrm>
              <a:off x="0" y="0"/>
              <a:ext cx="317606" cy="6858000"/>
            </a:xfrm>
            <a:prstGeom prst="rect">
              <a:avLst/>
            </a:prstGeom>
            <a:solidFill>
              <a:srgbClr val="1B3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E0D3096-4850-4048-35FC-B16A02DC0F3D}"/>
                </a:ext>
              </a:extLst>
            </p:cNvPr>
            <p:cNvSpPr/>
            <p:nvPr/>
          </p:nvSpPr>
          <p:spPr>
            <a:xfrm>
              <a:off x="317606" y="0"/>
              <a:ext cx="229374" cy="6858000"/>
            </a:xfrm>
            <a:prstGeom prst="rect">
              <a:avLst/>
            </a:prstGeom>
            <a:solidFill>
              <a:srgbClr val="006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D3D1BCF-BB38-38AC-6952-14DCD4B2A282}"/>
                </a:ext>
              </a:extLst>
            </p:cNvPr>
            <p:cNvSpPr/>
            <p:nvPr/>
          </p:nvSpPr>
          <p:spPr>
            <a:xfrm>
              <a:off x="546981" y="0"/>
              <a:ext cx="86842" cy="6858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Content Placeholder 3">
            <a:extLst>
              <a:ext uri="{FF2B5EF4-FFF2-40B4-BE49-F238E27FC236}">
                <a16:creationId xmlns:a16="http://schemas.microsoft.com/office/drawing/2014/main" id="{A05D125B-4ACB-05CC-A5A6-5AC2CD30455B}"/>
              </a:ext>
            </a:extLst>
          </p:cNvPr>
          <p:cNvSpPr>
            <a:spLocks noGrp="1"/>
          </p:cNvSpPr>
          <p:nvPr>
            <p:ph sz="half" idx="13" hasCustomPrompt="1"/>
          </p:nvPr>
        </p:nvSpPr>
        <p:spPr>
          <a:xfrm>
            <a:off x="3769484" y="2023674"/>
            <a:ext cx="2427957" cy="3973409"/>
          </a:xfrm>
        </p:spPr>
        <p:txBody>
          <a:bodyPr/>
          <a:lstStyle>
            <a:lvl1pPr marL="0" indent="0" algn="ctr">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5" name="Picture 14" descr="A picture containing icon&#10;&#10;Description automatically generated">
            <a:extLst>
              <a:ext uri="{FF2B5EF4-FFF2-40B4-BE49-F238E27FC236}">
                <a16:creationId xmlns:a16="http://schemas.microsoft.com/office/drawing/2014/main" id="{1AAE5584-9B1F-4B15-965E-381C266213D7}"/>
              </a:ext>
            </a:extLst>
          </p:cNvPr>
          <p:cNvPicPr>
            <a:picLocks noChangeAspect="1"/>
          </p:cNvPicPr>
          <p:nvPr userDrawn="1"/>
        </p:nvPicPr>
        <p:blipFill>
          <a:blip r:embed="rId2" cstate="hq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10108949" y="6462242"/>
            <a:ext cx="718508" cy="153340"/>
          </a:xfrm>
          <a:prstGeom prst="rect">
            <a:avLst/>
          </a:prstGeom>
        </p:spPr>
      </p:pic>
      <p:sp>
        <p:nvSpPr>
          <p:cNvPr id="20" name="Content Placeholder 3">
            <a:extLst>
              <a:ext uri="{FF2B5EF4-FFF2-40B4-BE49-F238E27FC236}">
                <a16:creationId xmlns:a16="http://schemas.microsoft.com/office/drawing/2014/main" id="{60F1FF03-798A-4C8F-BDEF-8C98F447376B}"/>
              </a:ext>
            </a:extLst>
          </p:cNvPr>
          <p:cNvSpPr>
            <a:spLocks noGrp="1"/>
          </p:cNvSpPr>
          <p:nvPr>
            <p:ph sz="half" idx="20" hasCustomPrompt="1"/>
          </p:nvPr>
        </p:nvSpPr>
        <p:spPr>
          <a:xfrm>
            <a:off x="9226285" y="2023674"/>
            <a:ext cx="2427956" cy="3973409"/>
          </a:xfrm>
        </p:spPr>
        <p:txBody>
          <a:bodyPr/>
          <a:lstStyle>
            <a:lvl1pPr marL="0" indent="0" algn="ctr">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0326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lumn w/ico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DF974-64E4-E03A-7B38-38D96A763E09}"/>
              </a:ext>
            </a:extLst>
          </p:cNvPr>
          <p:cNvSpPr>
            <a:spLocks noGrp="1"/>
          </p:cNvSpPr>
          <p:nvPr>
            <p:ph type="title" hasCustomPrompt="1"/>
          </p:nvPr>
        </p:nvSpPr>
        <p:spPr>
          <a:xfrm>
            <a:off x="1041084" y="365125"/>
            <a:ext cx="10613156" cy="1325563"/>
          </a:xfrm>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DF6852B1-BDDC-482E-C34C-03BFA3CFE5EC}"/>
              </a:ext>
            </a:extLst>
          </p:cNvPr>
          <p:cNvSpPr>
            <a:spLocks noGrp="1"/>
          </p:cNvSpPr>
          <p:nvPr>
            <p:ph sz="half" idx="1" hasCustomPrompt="1"/>
          </p:nvPr>
        </p:nvSpPr>
        <p:spPr>
          <a:xfrm>
            <a:off x="1041084" y="3334750"/>
            <a:ext cx="2427957" cy="2721275"/>
          </a:xfrm>
        </p:spPr>
        <p:txBody>
          <a:bodyPr/>
          <a:lstStyle>
            <a:lvl1pPr marL="0" indent="0" algn="ctr">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E22126-3B14-3FBF-AC71-94D57D8C932D}"/>
              </a:ext>
            </a:extLst>
          </p:cNvPr>
          <p:cNvSpPr>
            <a:spLocks noGrp="1"/>
          </p:cNvSpPr>
          <p:nvPr>
            <p:ph sz="half" idx="2" hasCustomPrompt="1"/>
          </p:nvPr>
        </p:nvSpPr>
        <p:spPr>
          <a:xfrm>
            <a:off x="6552953" y="3334750"/>
            <a:ext cx="2427956" cy="2721275"/>
          </a:xfrm>
        </p:spPr>
        <p:txBody>
          <a:bodyPr/>
          <a:lstStyle>
            <a:lvl1pPr marL="0" indent="0" algn="ctr">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A4EA8952-BDD1-E4B0-96FE-5437228AE824}"/>
              </a:ext>
            </a:extLst>
          </p:cNvPr>
          <p:cNvSpPr>
            <a:spLocks noGrp="1"/>
          </p:cNvSpPr>
          <p:nvPr>
            <p:ph type="sldNum" sz="quarter" idx="12"/>
          </p:nvPr>
        </p:nvSpPr>
        <p:spPr/>
        <p:txBody>
          <a:bodyPr/>
          <a:lstStyle/>
          <a:p>
            <a:fld id="{B3CA9A9A-8F46-44DD-9838-73B050628A98}" type="slidenum">
              <a:rPr lang="en-US" smtClean="0"/>
              <a:t>‹#›</a:t>
            </a:fld>
            <a:endParaRPr lang="en-US"/>
          </a:p>
        </p:txBody>
      </p:sp>
      <p:grpSp>
        <p:nvGrpSpPr>
          <p:cNvPr id="8" name="Group 7">
            <a:extLst>
              <a:ext uri="{FF2B5EF4-FFF2-40B4-BE49-F238E27FC236}">
                <a16:creationId xmlns:a16="http://schemas.microsoft.com/office/drawing/2014/main" id="{7C3F3918-08D2-DC75-EA1C-841E5FBBABB1}"/>
              </a:ext>
            </a:extLst>
          </p:cNvPr>
          <p:cNvGrpSpPr/>
          <p:nvPr userDrawn="1"/>
        </p:nvGrpSpPr>
        <p:grpSpPr>
          <a:xfrm>
            <a:off x="2815" y="0"/>
            <a:ext cx="633823" cy="6858000"/>
            <a:chOff x="0" y="0"/>
            <a:chExt cx="633823" cy="6858000"/>
          </a:xfrm>
        </p:grpSpPr>
        <p:sp>
          <p:nvSpPr>
            <p:cNvPr id="9" name="Rectangle 8">
              <a:extLst>
                <a:ext uri="{FF2B5EF4-FFF2-40B4-BE49-F238E27FC236}">
                  <a16:creationId xmlns:a16="http://schemas.microsoft.com/office/drawing/2014/main" id="{A39FCD40-7D0C-D30E-9143-C856F2B8E6CE}"/>
                </a:ext>
              </a:extLst>
            </p:cNvPr>
            <p:cNvSpPr/>
            <p:nvPr/>
          </p:nvSpPr>
          <p:spPr>
            <a:xfrm>
              <a:off x="0" y="0"/>
              <a:ext cx="317606" cy="6858000"/>
            </a:xfrm>
            <a:prstGeom prst="rect">
              <a:avLst/>
            </a:prstGeom>
            <a:solidFill>
              <a:srgbClr val="1B3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E0D3096-4850-4048-35FC-B16A02DC0F3D}"/>
                </a:ext>
              </a:extLst>
            </p:cNvPr>
            <p:cNvSpPr/>
            <p:nvPr/>
          </p:nvSpPr>
          <p:spPr>
            <a:xfrm>
              <a:off x="317606" y="0"/>
              <a:ext cx="229374" cy="6858000"/>
            </a:xfrm>
            <a:prstGeom prst="rect">
              <a:avLst/>
            </a:prstGeom>
            <a:solidFill>
              <a:srgbClr val="006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D3D1BCF-BB38-38AC-6952-14DCD4B2A282}"/>
                </a:ext>
              </a:extLst>
            </p:cNvPr>
            <p:cNvSpPr/>
            <p:nvPr/>
          </p:nvSpPr>
          <p:spPr>
            <a:xfrm>
              <a:off x="546981" y="0"/>
              <a:ext cx="86842" cy="6858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Content Placeholder 3">
            <a:extLst>
              <a:ext uri="{FF2B5EF4-FFF2-40B4-BE49-F238E27FC236}">
                <a16:creationId xmlns:a16="http://schemas.microsoft.com/office/drawing/2014/main" id="{A05D125B-4ACB-05CC-A5A6-5AC2CD30455B}"/>
              </a:ext>
            </a:extLst>
          </p:cNvPr>
          <p:cNvSpPr>
            <a:spLocks noGrp="1"/>
          </p:cNvSpPr>
          <p:nvPr>
            <p:ph sz="half" idx="13" hasCustomPrompt="1"/>
          </p:nvPr>
        </p:nvSpPr>
        <p:spPr>
          <a:xfrm>
            <a:off x="3769484" y="3334750"/>
            <a:ext cx="2427957" cy="2721275"/>
          </a:xfrm>
        </p:spPr>
        <p:txBody>
          <a:bodyPr/>
          <a:lstStyle>
            <a:lvl1pPr marL="0" indent="0" algn="ctr">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CC138EFF-56B8-BEC9-BD23-BF9D50237CD1}"/>
              </a:ext>
            </a:extLst>
          </p:cNvPr>
          <p:cNvSpPr>
            <a:spLocks noGrp="1"/>
          </p:cNvSpPr>
          <p:nvPr>
            <p:ph type="pic" sz="quarter" idx="14"/>
          </p:nvPr>
        </p:nvSpPr>
        <p:spPr>
          <a:xfrm>
            <a:off x="1735461" y="1837066"/>
            <a:ext cx="1149337" cy="1237406"/>
          </a:xfrm>
        </p:spPr>
        <p:txBody>
          <a:bodyPr/>
          <a:lstStyle/>
          <a:p>
            <a:r>
              <a:rPr lang="en-US"/>
              <a:t>Click icon to add picture</a:t>
            </a:r>
          </a:p>
        </p:txBody>
      </p:sp>
      <p:sp>
        <p:nvSpPr>
          <p:cNvPr id="13" name="Picture Placeholder 11">
            <a:extLst>
              <a:ext uri="{FF2B5EF4-FFF2-40B4-BE49-F238E27FC236}">
                <a16:creationId xmlns:a16="http://schemas.microsoft.com/office/drawing/2014/main" id="{DE498586-1D28-F74F-D102-32F20A101EFC}"/>
              </a:ext>
            </a:extLst>
          </p:cNvPr>
          <p:cNvSpPr>
            <a:spLocks noGrp="1"/>
          </p:cNvSpPr>
          <p:nvPr>
            <p:ph type="pic" sz="quarter" idx="15"/>
          </p:nvPr>
        </p:nvSpPr>
        <p:spPr>
          <a:xfrm>
            <a:off x="9920662" y="1837064"/>
            <a:ext cx="1149337" cy="1237407"/>
          </a:xfrm>
        </p:spPr>
        <p:txBody>
          <a:bodyPr/>
          <a:lstStyle/>
          <a:p>
            <a:r>
              <a:rPr lang="en-US"/>
              <a:t>Click icon to add picture</a:t>
            </a:r>
          </a:p>
        </p:txBody>
      </p:sp>
      <p:sp>
        <p:nvSpPr>
          <p:cNvPr id="14" name="Picture Placeholder 11">
            <a:extLst>
              <a:ext uri="{FF2B5EF4-FFF2-40B4-BE49-F238E27FC236}">
                <a16:creationId xmlns:a16="http://schemas.microsoft.com/office/drawing/2014/main" id="{BCC3A83E-B961-F2FB-8005-E0C0AB40DDA5}"/>
              </a:ext>
            </a:extLst>
          </p:cNvPr>
          <p:cNvSpPr>
            <a:spLocks noGrp="1"/>
          </p:cNvSpPr>
          <p:nvPr>
            <p:ph type="pic" sz="quarter" idx="16"/>
          </p:nvPr>
        </p:nvSpPr>
        <p:spPr>
          <a:xfrm>
            <a:off x="4463861" y="1837066"/>
            <a:ext cx="1149337" cy="1237406"/>
          </a:xfrm>
        </p:spPr>
        <p:txBody>
          <a:bodyPr/>
          <a:lstStyle/>
          <a:p>
            <a:r>
              <a:rPr lang="en-US"/>
              <a:t>Click icon to add picture</a:t>
            </a:r>
          </a:p>
        </p:txBody>
      </p:sp>
      <p:pic>
        <p:nvPicPr>
          <p:cNvPr id="15" name="Picture 14" descr="A picture containing icon&#10;&#10;Description automatically generated">
            <a:extLst>
              <a:ext uri="{FF2B5EF4-FFF2-40B4-BE49-F238E27FC236}">
                <a16:creationId xmlns:a16="http://schemas.microsoft.com/office/drawing/2014/main" id="{1AAE5584-9B1F-4B15-965E-381C266213D7}"/>
              </a:ext>
            </a:extLst>
          </p:cNvPr>
          <p:cNvPicPr>
            <a:picLocks noChangeAspect="1"/>
          </p:cNvPicPr>
          <p:nvPr userDrawn="1"/>
        </p:nvPicPr>
        <p:blipFill>
          <a:blip r:embed="rId2" cstate="hq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10108949" y="6462242"/>
            <a:ext cx="718508" cy="153340"/>
          </a:xfrm>
          <a:prstGeom prst="rect">
            <a:avLst/>
          </a:prstGeom>
        </p:spPr>
      </p:pic>
      <p:sp>
        <p:nvSpPr>
          <p:cNvPr id="20" name="Content Placeholder 3">
            <a:extLst>
              <a:ext uri="{FF2B5EF4-FFF2-40B4-BE49-F238E27FC236}">
                <a16:creationId xmlns:a16="http://schemas.microsoft.com/office/drawing/2014/main" id="{60F1FF03-798A-4C8F-BDEF-8C98F447376B}"/>
              </a:ext>
            </a:extLst>
          </p:cNvPr>
          <p:cNvSpPr>
            <a:spLocks noGrp="1"/>
          </p:cNvSpPr>
          <p:nvPr>
            <p:ph sz="half" idx="20" hasCustomPrompt="1"/>
          </p:nvPr>
        </p:nvSpPr>
        <p:spPr>
          <a:xfrm>
            <a:off x="9281353" y="3334750"/>
            <a:ext cx="2427956" cy="2721275"/>
          </a:xfrm>
        </p:spPr>
        <p:txBody>
          <a:bodyPr/>
          <a:lstStyle>
            <a:lvl1pPr marL="0" indent="0" algn="ctr">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Picture Placeholder 11">
            <a:extLst>
              <a:ext uri="{FF2B5EF4-FFF2-40B4-BE49-F238E27FC236}">
                <a16:creationId xmlns:a16="http://schemas.microsoft.com/office/drawing/2014/main" id="{348C2603-5897-4889-8DEA-FABFEFE04B29}"/>
              </a:ext>
            </a:extLst>
          </p:cNvPr>
          <p:cNvSpPr>
            <a:spLocks noGrp="1"/>
          </p:cNvSpPr>
          <p:nvPr>
            <p:ph type="pic" sz="quarter" idx="21"/>
          </p:nvPr>
        </p:nvSpPr>
        <p:spPr>
          <a:xfrm>
            <a:off x="7192262" y="1837066"/>
            <a:ext cx="1149337" cy="1237406"/>
          </a:xfrm>
        </p:spPr>
        <p:txBody>
          <a:bodyPr/>
          <a:lstStyle/>
          <a:p>
            <a:r>
              <a:rPr lang="en-US"/>
              <a:t>Click icon to add picture</a:t>
            </a:r>
          </a:p>
        </p:txBody>
      </p:sp>
    </p:spTree>
    <p:extLst>
      <p:ext uri="{BB962C8B-B14F-4D97-AF65-F5344CB8AC3E}">
        <p14:creationId xmlns:p14="http://schemas.microsoft.com/office/powerpoint/2010/main" val="17657419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umn_4 Block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DF974-64E4-E03A-7B38-38D96A763E09}"/>
              </a:ext>
            </a:extLst>
          </p:cNvPr>
          <p:cNvSpPr>
            <a:spLocks noGrp="1"/>
          </p:cNvSpPr>
          <p:nvPr>
            <p:ph type="title" hasCustomPrompt="1"/>
          </p:nvPr>
        </p:nvSpPr>
        <p:spPr>
          <a:xfrm>
            <a:off x="1270418" y="365125"/>
            <a:ext cx="10242027" cy="1325563"/>
          </a:xfrm>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DF6852B1-BDDC-482E-C34C-03BFA3CFE5EC}"/>
              </a:ext>
            </a:extLst>
          </p:cNvPr>
          <p:cNvSpPr>
            <a:spLocks noGrp="1"/>
          </p:cNvSpPr>
          <p:nvPr>
            <p:ph sz="half" idx="1" hasCustomPrompt="1"/>
          </p:nvPr>
        </p:nvSpPr>
        <p:spPr>
          <a:xfrm>
            <a:off x="2609147" y="2213811"/>
            <a:ext cx="3343253" cy="1548720"/>
          </a:xfrm>
        </p:spPr>
        <p:txBody>
          <a:bodyPr/>
          <a:lstStyle>
            <a:lvl1pPr marL="0" indent="0">
              <a:buNone/>
              <a:defRPr sz="2000"/>
            </a:lvl1pPr>
            <a:lvl2pPr>
              <a:defRPr sz="1600"/>
            </a:lvl2pPr>
          </a:lstStyle>
          <a:p>
            <a:pPr lvl="0"/>
            <a:r>
              <a:rPr lang="en-US"/>
              <a:t>SECOND LEVEL</a:t>
            </a:r>
          </a:p>
          <a:p>
            <a:pPr lvl="1"/>
            <a:r>
              <a:rPr lang="en-US"/>
              <a:t>Third level</a:t>
            </a:r>
          </a:p>
        </p:txBody>
      </p:sp>
      <p:sp>
        <p:nvSpPr>
          <p:cNvPr id="7" name="Slide Number Placeholder 6">
            <a:extLst>
              <a:ext uri="{FF2B5EF4-FFF2-40B4-BE49-F238E27FC236}">
                <a16:creationId xmlns:a16="http://schemas.microsoft.com/office/drawing/2014/main" id="{A4EA8952-BDD1-E4B0-96FE-5437228AE824}"/>
              </a:ext>
            </a:extLst>
          </p:cNvPr>
          <p:cNvSpPr>
            <a:spLocks noGrp="1"/>
          </p:cNvSpPr>
          <p:nvPr>
            <p:ph type="sldNum" sz="quarter" idx="12"/>
          </p:nvPr>
        </p:nvSpPr>
        <p:spPr/>
        <p:txBody>
          <a:bodyPr/>
          <a:lstStyle/>
          <a:p>
            <a:fld id="{B3CA9A9A-8F46-44DD-9838-73B050628A98}" type="slidenum">
              <a:rPr lang="en-US" smtClean="0"/>
              <a:t>‹#›</a:t>
            </a:fld>
            <a:endParaRPr lang="en-US"/>
          </a:p>
        </p:txBody>
      </p:sp>
      <p:grpSp>
        <p:nvGrpSpPr>
          <p:cNvPr id="8" name="Group 7">
            <a:extLst>
              <a:ext uri="{FF2B5EF4-FFF2-40B4-BE49-F238E27FC236}">
                <a16:creationId xmlns:a16="http://schemas.microsoft.com/office/drawing/2014/main" id="{7C3F3918-08D2-DC75-EA1C-841E5FBBABB1}"/>
              </a:ext>
            </a:extLst>
          </p:cNvPr>
          <p:cNvGrpSpPr/>
          <p:nvPr userDrawn="1"/>
        </p:nvGrpSpPr>
        <p:grpSpPr>
          <a:xfrm>
            <a:off x="2815" y="0"/>
            <a:ext cx="633823" cy="6858000"/>
            <a:chOff x="0" y="0"/>
            <a:chExt cx="633823" cy="6858000"/>
          </a:xfrm>
        </p:grpSpPr>
        <p:sp>
          <p:nvSpPr>
            <p:cNvPr id="9" name="Rectangle 8">
              <a:extLst>
                <a:ext uri="{FF2B5EF4-FFF2-40B4-BE49-F238E27FC236}">
                  <a16:creationId xmlns:a16="http://schemas.microsoft.com/office/drawing/2014/main" id="{A39FCD40-7D0C-D30E-9143-C856F2B8E6CE}"/>
                </a:ext>
              </a:extLst>
            </p:cNvPr>
            <p:cNvSpPr/>
            <p:nvPr/>
          </p:nvSpPr>
          <p:spPr>
            <a:xfrm>
              <a:off x="0" y="0"/>
              <a:ext cx="317606" cy="6858000"/>
            </a:xfrm>
            <a:prstGeom prst="rect">
              <a:avLst/>
            </a:prstGeom>
            <a:solidFill>
              <a:srgbClr val="1B3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E0D3096-4850-4048-35FC-B16A02DC0F3D}"/>
                </a:ext>
              </a:extLst>
            </p:cNvPr>
            <p:cNvSpPr/>
            <p:nvPr/>
          </p:nvSpPr>
          <p:spPr>
            <a:xfrm>
              <a:off x="317606" y="0"/>
              <a:ext cx="229374" cy="6858000"/>
            </a:xfrm>
            <a:prstGeom prst="rect">
              <a:avLst/>
            </a:prstGeom>
            <a:solidFill>
              <a:srgbClr val="006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D3D1BCF-BB38-38AC-6952-14DCD4B2A282}"/>
                </a:ext>
              </a:extLst>
            </p:cNvPr>
            <p:cNvSpPr/>
            <p:nvPr/>
          </p:nvSpPr>
          <p:spPr>
            <a:xfrm>
              <a:off x="546981" y="0"/>
              <a:ext cx="86842" cy="6858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Content Placeholder 2">
            <a:extLst>
              <a:ext uri="{FF2B5EF4-FFF2-40B4-BE49-F238E27FC236}">
                <a16:creationId xmlns:a16="http://schemas.microsoft.com/office/drawing/2014/main" id="{37CDAF84-14A2-42C5-ECA3-B55CCA07E3E1}"/>
              </a:ext>
            </a:extLst>
          </p:cNvPr>
          <p:cNvSpPr>
            <a:spLocks noGrp="1"/>
          </p:cNvSpPr>
          <p:nvPr>
            <p:ph sz="half" idx="13" hasCustomPrompt="1"/>
          </p:nvPr>
        </p:nvSpPr>
        <p:spPr>
          <a:xfrm>
            <a:off x="2609147" y="4286563"/>
            <a:ext cx="3343253" cy="1548720"/>
          </a:xfrm>
        </p:spPr>
        <p:txBody>
          <a:bodyPr/>
          <a:lstStyle>
            <a:lvl1pPr marL="0" indent="0">
              <a:buNone/>
              <a:defRPr sz="2000"/>
            </a:lvl1pPr>
            <a:lvl2pPr>
              <a:defRPr sz="1600"/>
            </a:lvl2pPr>
          </a:lstStyle>
          <a:p>
            <a:pPr lvl="0"/>
            <a:r>
              <a:rPr lang="en-US"/>
              <a:t>SECOND LEVEL</a:t>
            </a:r>
          </a:p>
          <a:p>
            <a:pPr lvl="1"/>
            <a:r>
              <a:rPr lang="en-US"/>
              <a:t>Third level</a:t>
            </a:r>
          </a:p>
        </p:txBody>
      </p:sp>
      <p:sp>
        <p:nvSpPr>
          <p:cNvPr id="29" name="Content Placeholder 2">
            <a:extLst>
              <a:ext uri="{FF2B5EF4-FFF2-40B4-BE49-F238E27FC236}">
                <a16:creationId xmlns:a16="http://schemas.microsoft.com/office/drawing/2014/main" id="{9380A617-9EE5-9F34-1B9B-C4C3AC32EFD0}"/>
              </a:ext>
            </a:extLst>
          </p:cNvPr>
          <p:cNvSpPr>
            <a:spLocks noGrp="1"/>
          </p:cNvSpPr>
          <p:nvPr>
            <p:ph sz="half" idx="14" hasCustomPrompt="1"/>
          </p:nvPr>
        </p:nvSpPr>
        <p:spPr>
          <a:xfrm>
            <a:off x="8190253" y="2211755"/>
            <a:ext cx="3343253" cy="1550776"/>
          </a:xfrm>
        </p:spPr>
        <p:txBody>
          <a:bodyPr/>
          <a:lstStyle>
            <a:lvl1pPr marL="0" indent="0">
              <a:buNone/>
              <a:defRPr sz="2000"/>
            </a:lvl1pPr>
            <a:lvl2pPr>
              <a:defRPr sz="1600"/>
            </a:lvl2pPr>
          </a:lstStyle>
          <a:p>
            <a:pPr lvl="0"/>
            <a:r>
              <a:rPr lang="en-US"/>
              <a:t>SECOND LEVEL</a:t>
            </a:r>
          </a:p>
          <a:p>
            <a:pPr lvl="1"/>
            <a:r>
              <a:rPr lang="en-US"/>
              <a:t>Third level</a:t>
            </a:r>
          </a:p>
        </p:txBody>
      </p:sp>
      <p:sp>
        <p:nvSpPr>
          <p:cNvPr id="30" name="Content Placeholder 2">
            <a:extLst>
              <a:ext uri="{FF2B5EF4-FFF2-40B4-BE49-F238E27FC236}">
                <a16:creationId xmlns:a16="http://schemas.microsoft.com/office/drawing/2014/main" id="{4E65485F-6477-0270-AFBA-17AC15165038}"/>
              </a:ext>
            </a:extLst>
          </p:cNvPr>
          <p:cNvSpPr>
            <a:spLocks noGrp="1"/>
          </p:cNvSpPr>
          <p:nvPr>
            <p:ph sz="half" idx="15" hasCustomPrompt="1"/>
          </p:nvPr>
        </p:nvSpPr>
        <p:spPr>
          <a:xfrm>
            <a:off x="8190253" y="4286563"/>
            <a:ext cx="3343253" cy="1548720"/>
          </a:xfrm>
        </p:spPr>
        <p:txBody>
          <a:bodyPr/>
          <a:lstStyle>
            <a:lvl1pPr marL="0" indent="0">
              <a:buNone/>
              <a:defRPr sz="2000"/>
            </a:lvl1pPr>
            <a:lvl2pPr>
              <a:defRPr sz="1600"/>
            </a:lvl2pPr>
          </a:lstStyle>
          <a:p>
            <a:pPr lvl="0"/>
            <a:r>
              <a:rPr lang="en-US"/>
              <a:t>SECOND LEVEL</a:t>
            </a:r>
          </a:p>
          <a:p>
            <a:pPr lvl="1"/>
            <a:r>
              <a:rPr lang="en-US"/>
              <a:t>Third level</a:t>
            </a:r>
          </a:p>
        </p:txBody>
      </p:sp>
      <p:sp>
        <p:nvSpPr>
          <p:cNvPr id="5" name="Picture Placeholder 4">
            <a:extLst>
              <a:ext uri="{FF2B5EF4-FFF2-40B4-BE49-F238E27FC236}">
                <a16:creationId xmlns:a16="http://schemas.microsoft.com/office/drawing/2014/main" id="{8EE84FF7-BE57-B05A-0542-B17B373D3151}"/>
              </a:ext>
            </a:extLst>
          </p:cNvPr>
          <p:cNvSpPr>
            <a:spLocks noGrp="1"/>
          </p:cNvSpPr>
          <p:nvPr>
            <p:ph type="pic" sz="quarter" idx="16"/>
          </p:nvPr>
        </p:nvSpPr>
        <p:spPr>
          <a:xfrm>
            <a:off x="1270419" y="2213811"/>
            <a:ext cx="1127664" cy="1107067"/>
          </a:xfrm>
        </p:spPr>
        <p:txBody>
          <a:bodyPr/>
          <a:lstStyle/>
          <a:p>
            <a:r>
              <a:rPr lang="en-US"/>
              <a:t>Click icon to add picture</a:t>
            </a:r>
          </a:p>
        </p:txBody>
      </p:sp>
      <p:sp>
        <p:nvSpPr>
          <p:cNvPr id="31" name="Picture Placeholder 4">
            <a:extLst>
              <a:ext uri="{FF2B5EF4-FFF2-40B4-BE49-F238E27FC236}">
                <a16:creationId xmlns:a16="http://schemas.microsoft.com/office/drawing/2014/main" id="{98B64860-92FE-483B-7650-AAE97FAABDCC}"/>
              </a:ext>
            </a:extLst>
          </p:cNvPr>
          <p:cNvSpPr>
            <a:spLocks noGrp="1"/>
          </p:cNvSpPr>
          <p:nvPr>
            <p:ph type="pic" sz="quarter" idx="17"/>
          </p:nvPr>
        </p:nvSpPr>
        <p:spPr>
          <a:xfrm>
            <a:off x="1270419" y="4286563"/>
            <a:ext cx="1127664" cy="1107067"/>
          </a:xfrm>
        </p:spPr>
        <p:txBody>
          <a:bodyPr/>
          <a:lstStyle/>
          <a:p>
            <a:r>
              <a:rPr lang="en-US"/>
              <a:t>Click icon to add picture</a:t>
            </a:r>
          </a:p>
        </p:txBody>
      </p:sp>
      <p:sp>
        <p:nvSpPr>
          <p:cNvPr id="32" name="Picture Placeholder 4">
            <a:extLst>
              <a:ext uri="{FF2B5EF4-FFF2-40B4-BE49-F238E27FC236}">
                <a16:creationId xmlns:a16="http://schemas.microsoft.com/office/drawing/2014/main" id="{C292AB19-4BA6-39A4-D451-55760106FCE6}"/>
              </a:ext>
            </a:extLst>
          </p:cNvPr>
          <p:cNvSpPr>
            <a:spLocks noGrp="1"/>
          </p:cNvSpPr>
          <p:nvPr>
            <p:ph type="pic" sz="quarter" idx="18"/>
          </p:nvPr>
        </p:nvSpPr>
        <p:spPr>
          <a:xfrm>
            <a:off x="6797245" y="2213810"/>
            <a:ext cx="1127664" cy="1107067"/>
          </a:xfrm>
        </p:spPr>
        <p:txBody>
          <a:bodyPr/>
          <a:lstStyle/>
          <a:p>
            <a:r>
              <a:rPr lang="en-US"/>
              <a:t>Click icon to add picture</a:t>
            </a:r>
          </a:p>
        </p:txBody>
      </p:sp>
      <p:sp>
        <p:nvSpPr>
          <p:cNvPr id="33" name="Picture Placeholder 4">
            <a:extLst>
              <a:ext uri="{FF2B5EF4-FFF2-40B4-BE49-F238E27FC236}">
                <a16:creationId xmlns:a16="http://schemas.microsoft.com/office/drawing/2014/main" id="{26BE7BB7-8624-F134-9891-0C757F5BF344}"/>
              </a:ext>
            </a:extLst>
          </p:cNvPr>
          <p:cNvSpPr>
            <a:spLocks noGrp="1"/>
          </p:cNvSpPr>
          <p:nvPr>
            <p:ph type="pic" sz="quarter" idx="19"/>
          </p:nvPr>
        </p:nvSpPr>
        <p:spPr>
          <a:xfrm>
            <a:off x="6797245" y="4286562"/>
            <a:ext cx="1127664" cy="1107067"/>
          </a:xfrm>
        </p:spPr>
        <p:txBody>
          <a:bodyPr/>
          <a:lstStyle/>
          <a:p>
            <a:r>
              <a:rPr lang="en-US"/>
              <a:t>Click icon to add picture</a:t>
            </a:r>
          </a:p>
        </p:txBody>
      </p:sp>
      <p:pic>
        <p:nvPicPr>
          <p:cNvPr id="17" name="Picture 16" descr="A picture containing icon&#10;&#10;Description automatically generated">
            <a:extLst>
              <a:ext uri="{FF2B5EF4-FFF2-40B4-BE49-F238E27FC236}">
                <a16:creationId xmlns:a16="http://schemas.microsoft.com/office/drawing/2014/main" id="{B99596CC-7B2D-42CB-845B-00DD13C8EAE5}"/>
              </a:ext>
            </a:extLst>
          </p:cNvPr>
          <p:cNvPicPr>
            <a:picLocks noChangeAspect="1"/>
          </p:cNvPicPr>
          <p:nvPr userDrawn="1"/>
        </p:nvPicPr>
        <p:blipFill>
          <a:blip r:embed="rId2" cstate="hq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10108949" y="6462242"/>
            <a:ext cx="718508" cy="153340"/>
          </a:xfrm>
          <a:prstGeom prst="rect">
            <a:avLst/>
          </a:prstGeom>
        </p:spPr>
      </p:pic>
    </p:spTree>
    <p:extLst>
      <p:ext uri="{BB962C8B-B14F-4D97-AF65-F5344CB8AC3E}">
        <p14:creationId xmlns:p14="http://schemas.microsoft.com/office/powerpoint/2010/main" val="14247492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Graphic with Caption">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F141EBC-D008-C82B-3FBC-08506050A15F}"/>
              </a:ext>
            </a:extLst>
          </p:cNvPr>
          <p:cNvSpPr>
            <a:spLocks noGrp="1"/>
          </p:cNvSpPr>
          <p:nvPr>
            <p:ph type="body" sz="half" idx="2"/>
          </p:nvPr>
        </p:nvSpPr>
        <p:spPr>
          <a:xfrm>
            <a:off x="1257960" y="1649880"/>
            <a:ext cx="10312716" cy="532815"/>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0118F62A-C228-4951-8637-451412CCC0FA}"/>
              </a:ext>
            </a:extLst>
          </p:cNvPr>
          <p:cNvSpPr>
            <a:spLocks noGrp="1"/>
          </p:cNvSpPr>
          <p:nvPr>
            <p:ph type="sldNum" sz="quarter" idx="12"/>
          </p:nvPr>
        </p:nvSpPr>
        <p:spPr/>
        <p:txBody>
          <a:bodyPr/>
          <a:lstStyle/>
          <a:p>
            <a:fld id="{B3CA9A9A-8F46-44DD-9838-73B050628A98}" type="slidenum">
              <a:rPr lang="en-US" smtClean="0"/>
              <a:t>‹#›</a:t>
            </a:fld>
            <a:endParaRPr lang="en-US"/>
          </a:p>
        </p:txBody>
      </p:sp>
      <p:grpSp>
        <p:nvGrpSpPr>
          <p:cNvPr id="8" name="Group 7">
            <a:extLst>
              <a:ext uri="{FF2B5EF4-FFF2-40B4-BE49-F238E27FC236}">
                <a16:creationId xmlns:a16="http://schemas.microsoft.com/office/drawing/2014/main" id="{79837CE4-D376-E51F-3EC5-915727D2717A}"/>
              </a:ext>
            </a:extLst>
          </p:cNvPr>
          <p:cNvGrpSpPr/>
          <p:nvPr userDrawn="1"/>
        </p:nvGrpSpPr>
        <p:grpSpPr>
          <a:xfrm>
            <a:off x="2815" y="0"/>
            <a:ext cx="633823" cy="6858000"/>
            <a:chOff x="0" y="0"/>
            <a:chExt cx="633823" cy="6858000"/>
          </a:xfrm>
        </p:grpSpPr>
        <p:sp>
          <p:nvSpPr>
            <p:cNvPr id="9" name="Rectangle 8">
              <a:extLst>
                <a:ext uri="{FF2B5EF4-FFF2-40B4-BE49-F238E27FC236}">
                  <a16:creationId xmlns:a16="http://schemas.microsoft.com/office/drawing/2014/main" id="{EBC60001-65A9-4C91-3738-6F2ACE251239}"/>
                </a:ext>
              </a:extLst>
            </p:cNvPr>
            <p:cNvSpPr/>
            <p:nvPr/>
          </p:nvSpPr>
          <p:spPr>
            <a:xfrm>
              <a:off x="0" y="0"/>
              <a:ext cx="317606" cy="6858000"/>
            </a:xfrm>
            <a:prstGeom prst="rect">
              <a:avLst/>
            </a:prstGeom>
            <a:solidFill>
              <a:srgbClr val="1B3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1F29B91-66ED-35C9-69D2-28B5E3DA9C63}"/>
                </a:ext>
              </a:extLst>
            </p:cNvPr>
            <p:cNvSpPr/>
            <p:nvPr/>
          </p:nvSpPr>
          <p:spPr>
            <a:xfrm>
              <a:off x="317606" y="0"/>
              <a:ext cx="229374" cy="6858000"/>
            </a:xfrm>
            <a:prstGeom prst="rect">
              <a:avLst/>
            </a:prstGeom>
            <a:solidFill>
              <a:srgbClr val="006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DC1E05D-5613-7613-37B7-30501C56E894}"/>
                </a:ext>
              </a:extLst>
            </p:cNvPr>
            <p:cNvSpPr/>
            <p:nvPr/>
          </p:nvSpPr>
          <p:spPr>
            <a:xfrm>
              <a:off x="546981" y="0"/>
              <a:ext cx="86842" cy="6858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1">
            <a:extLst>
              <a:ext uri="{FF2B5EF4-FFF2-40B4-BE49-F238E27FC236}">
                <a16:creationId xmlns:a16="http://schemas.microsoft.com/office/drawing/2014/main" id="{01F6703D-7F79-7652-E466-0D722DE36C18}"/>
              </a:ext>
            </a:extLst>
          </p:cNvPr>
          <p:cNvSpPr>
            <a:spLocks noGrp="1"/>
          </p:cNvSpPr>
          <p:nvPr>
            <p:ph type="title" hasCustomPrompt="1"/>
          </p:nvPr>
        </p:nvSpPr>
        <p:spPr>
          <a:xfrm>
            <a:off x="1257960" y="365126"/>
            <a:ext cx="10312716" cy="1178862"/>
          </a:xfrm>
        </p:spPr>
        <p:txBody>
          <a:bodyPr/>
          <a:lstStyle>
            <a:lvl1pPr algn="ctr">
              <a:defRPr/>
            </a:lvl1pPr>
          </a:lstStyle>
          <a:p>
            <a:r>
              <a:rPr lang="en-US"/>
              <a:t>CLICK TO EDIT MASTER TITLE STYLE</a:t>
            </a:r>
          </a:p>
        </p:txBody>
      </p:sp>
      <p:sp>
        <p:nvSpPr>
          <p:cNvPr id="13" name="Content Placeholder 16">
            <a:extLst>
              <a:ext uri="{FF2B5EF4-FFF2-40B4-BE49-F238E27FC236}">
                <a16:creationId xmlns:a16="http://schemas.microsoft.com/office/drawing/2014/main" id="{2CBEDA1F-F947-2815-D7F0-BFA9DC075FAB}"/>
              </a:ext>
            </a:extLst>
          </p:cNvPr>
          <p:cNvSpPr>
            <a:spLocks noGrp="1"/>
          </p:cNvSpPr>
          <p:nvPr>
            <p:ph sz="quarter" idx="13"/>
          </p:nvPr>
        </p:nvSpPr>
        <p:spPr>
          <a:xfrm>
            <a:off x="1257961" y="2288587"/>
            <a:ext cx="10312716" cy="3653327"/>
          </a:xfrm>
        </p:spPr>
        <p:txBody>
          <a:bodyPr/>
          <a:lstStyle>
            <a:lvl1pPr marL="0" indent="0">
              <a:buNone/>
              <a:defRPr/>
            </a:lvl1pPr>
          </a:lstStyle>
          <a:p>
            <a:pPr lvl="0"/>
            <a:r>
              <a:rPr lang="en-US"/>
              <a:t>Click to edit Master text styles</a:t>
            </a:r>
          </a:p>
        </p:txBody>
      </p:sp>
      <p:pic>
        <p:nvPicPr>
          <p:cNvPr id="12" name="Picture 11" descr="A picture containing icon&#10;&#10;Description automatically generated">
            <a:extLst>
              <a:ext uri="{FF2B5EF4-FFF2-40B4-BE49-F238E27FC236}">
                <a16:creationId xmlns:a16="http://schemas.microsoft.com/office/drawing/2014/main" id="{A3D164E1-6D8C-4011-9139-D49F38C4E9C8}"/>
              </a:ext>
            </a:extLst>
          </p:cNvPr>
          <p:cNvPicPr>
            <a:picLocks noChangeAspect="1"/>
          </p:cNvPicPr>
          <p:nvPr userDrawn="1"/>
        </p:nvPicPr>
        <p:blipFill>
          <a:blip r:embed="rId2" cstate="hq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10108949" y="6462242"/>
            <a:ext cx="718508" cy="153340"/>
          </a:xfrm>
          <a:prstGeom prst="rect">
            <a:avLst/>
          </a:prstGeom>
        </p:spPr>
      </p:pic>
    </p:spTree>
    <p:extLst>
      <p:ext uri="{BB962C8B-B14F-4D97-AF65-F5344CB8AC3E}">
        <p14:creationId xmlns:p14="http://schemas.microsoft.com/office/powerpoint/2010/main" val="4220013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3F6348-97E8-5760-D24E-A7ABA1B4B9DE}"/>
              </a:ext>
            </a:extLst>
          </p:cNvPr>
          <p:cNvSpPr>
            <a:spLocks noGrp="1"/>
          </p:cNvSpPr>
          <p:nvPr>
            <p:ph type="sldNum" sz="quarter" idx="12"/>
          </p:nvPr>
        </p:nvSpPr>
        <p:spPr/>
        <p:txBody>
          <a:bodyPr/>
          <a:lstStyle/>
          <a:p>
            <a:fld id="{B3CA9A9A-8F46-44DD-9838-73B050628A98}" type="slidenum">
              <a:rPr lang="en-US" smtClean="0"/>
              <a:t>‹#›</a:t>
            </a:fld>
            <a:endParaRPr lang="en-US"/>
          </a:p>
        </p:txBody>
      </p:sp>
      <p:sp>
        <p:nvSpPr>
          <p:cNvPr id="5" name="Title 1">
            <a:extLst>
              <a:ext uri="{FF2B5EF4-FFF2-40B4-BE49-F238E27FC236}">
                <a16:creationId xmlns:a16="http://schemas.microsoft.com/office/drawing/2014/main" id="{A17E1D8F-1F2F-C28A-C76C-A41FC6CCB782}"/>
              </a:ext>
            </a:extLst>
          </p:cNvPr>
          <p:cNvSpPr>
            <a:spLocks noGrp="1"/>
          </p:cNvSpPr>
          <p:nvPr>
            <p:ph type="title" hasCustomPrompt="1"/>
          </p:nvPr>
        </p:nvSpPr>
        <p:spPr>
          <a:xfrm>
            <a:off x="1114925" y="1562724"/>
            <a:ext cx="9962149" cy="3732551"/>
          </a:xfrm>
        </p:spPr>
        <p:txBody>
          <a:bodyPr anchor="ctr">
            <a:normAutofit/>
          </a:bodyPr>
          <a:lstStyle>
            <a:lvl1pPr algn="ctr">
              <a:defRPr sz="4400">
                <a:solidFill>
                  <a:schemeClr val="bg1"/>
                </a:solidFill>
              </a:defRPr>
            </a:lvl1pPr>
          </a:lstStyle>
          <a:p>
            <a:r>
              <a:rPr lang="en-US"/>
              <a:t>CLICK TO EDIT MASTER TITLE STYLE</a:t>
            </a:r>
          </a:p>
        </p:txBody>
      </p:sp>
      <p:pic>
        <p:nvPicPr>
          <p:cNvPr id="6" name="Picture 5" descr="A picture containing icon&#10;&#10;Description automatically generated">
            <a:extLst>
              <a:ext uri="{FF2B5EF4-FFF2-40B4-BE49-F238E27FC236}">
                <a16:creationId xmlns:a16="http://schemas.microsoft.com/office/drawing/2014/main" id="{F6C86158-0914-4EC0-9860-BEFF48201FDD}"/>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0108949" y="6462242"/>
            <a:ext cx="718508" cy="153340"/>
          </a:xfrm>
          <a:prstGeom prst="rect">
            <a:avLst/>
          </a:prstGeom>
        </p:spPr>
      </p:pic>
    </p:spTree>
    <p:extLst>
      <p:ext uri="{BB962C8B-B14F-4D97-AF65-F5344CB8AC3E}">
        <p14:creationId xmlns:p14="http://schemas.microsoft.com/office/powerpoint/2010/main" val="30077792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w/Bulle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3F6348-97E8-5760-D24E-A7ABA1B4B9DE}"/>
              </a:ext>
            </a:extLst>
          </p:cNvPr>
          <p:cNvSpPr>
            <a:spLocks noGrp="1"/>
          </p:cNvSpPr>
          <p:nvPr>
            <p:ph type="sldNum" sz="quarter" idx="12"/>
          </p:nvPr>
        </p:nvSpPr>
        <p:spPr/>
        <p:txBody>
          <a:bodyPr/>
          <a:lstStyle/>
          <a:p>
            <a:fld id="{B3CA9A9A-8F46-44DD-9838-73B050628A98}" type="slidenum">
              <a:rPr lang="en-US" smtClean="0"/>
              <a:t>‹#›</a:t>
            </a:fld>
            <a:endParaRPr lang="en-US"/>
          </a:p>
        </p:txBody>
      </p:sp>
      <p:pic>
        <p:nvPicPr>
          <p:cNvPr id="7" name="Picture 6" descr="A picture containing icon&#10;&#10;Description automatically generated">
            <a:extLst>
              <a:ext uri="{FF2B5EF4-FFF2-40B4-BE49-F238E27FC236}">
                <a16:creationId xmlns:a16="http://schemas.microsoft.com/office/drawing/2014/main" id="{B655A480-6DCE-45C6-BFE9-CDB1E0D4DC20}"/>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0108949" y="6462242"/>
            <a:ext cx="718508" cy="153340"/>
          </a:xfrm>
          <a:prstGeom prst="rect">
            <a:avLst/>
          </a:prstGeom>
        </p:spPr>
      </p:pic>
      <p:sp>
        <p:nvSpPr>
          <p:cNvPr id="8" name="Title 1">
            <a:extLst>
              <a:ext uri="{FF2B5EF4-FFF2-40B4-BE49-F238E27FC236}">
                <a16:creationId xmlns:a16="http://schemas.microsoft.com/office/drawing/2014/main" id="{A767428F-D652-4CE6-B38D-5C1D1BA97386}"/>
              </a:ext>
            </a:extLst>
          </p:cNvPr>
          <p:cNvSpPr>
            <a:spLocks noGrp="1"/>
          </p:cNvSpPr>
          <p:nvPr>
            <p:ph type="title" hasCustomPrompt="1"/>
          </p:nvPr>
        </p:nvSpPr>
        <p:spPr>
          <a:xfrm>
            <a:off x="1106904" y="1590012"/>
            <a:ext cx="9962149" cy="1042737"/>
          </a:xfrm>
        </p:spPr>
        <p:txBody>
          <a:bodyPr anchor="ctr">
            <a:normAutofit/>
          </a:bodyPr>
          <a:lstStyle>
            <a:lvl1pPr algn="ctr">
              <a:defRPr sz="4400">
                <a:solidFill>
                  <a:schemeClr val="bg1"/>
                </a:solidFill>
              </a:defRPr>
            </a:lvl1pPr>
          </a:lstStyle>
          <a:p>
            <a:r>
              <a:rPr lang="en-US"/>
              <a:t>CLICK TO EDIT MASTER TITLE STYLE</a:t>
            </a:r>
          </a:p>
        </p:txBody>
      </p:sp>
      <p:sp>
        <p:nvSpPr>
          <p:cNvPr id="9" name="Text Placeholder 2">
            <a:extLst>
              <a:ext uri="{FF2B5EF4-FFF2-40B4-BE49-F238E27FC236}">
                <a16:creationId xmlns:a16="http://schemas.microsoft.com/office/drawing/2014/main" id="{EC41085C-17EC-4033-8D4D-0A466AC483B1}"/>
              </a:ext>
            </a:extLst>
          </p:cNvPr>
          <p:cNvSpPr>
            <a:spLocks noGrp="1"/>
          </p:cNvSpPr>
          <p:nvPr>
            <p:ph type="body" idx="1"/>
          </p:nvPr>
        </p:nvSpPr>
        <p:spPr>
          <a:xfrm>
            <a:off x="1106904" y="2632750"/>
            <a:ext cx="9962149" cy="2725314"/>
          </a:xfrm>
        </p:spPr>
        <p:txBody>
          <a:bodyPr anchor="t">
            <a:normAutofit/>
          </a:bodyPr>
          <a:lstStyle>
            <a:lvl1pPr marL="457200" indent="-457200">
              <a:buClr>
                <a:schemeClr val="bg1"/>
              </a:buClr>
              <a:buSzPct val="100000"/>
              <a:buFont typeface="+mj-lt"/>
              <a:buAutoNum type="arabicPeriod"/>
              <a:defRPr sz="24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084778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 w/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3F6348-97E8-5760-D24E-A7ABA1B4B9DE}"/>
              </a:ext>
            </a:extLst>
          </p:cNvPr>
          <p:cNvSpPr>
            <a:spLocks noGrp="1"/>
          </p:cNvSpPr>
          <p:nvPr>
            <p:ph type="sldNum" sz="quarter" idx="12"/>
          </p:nvPr>
        </p:nvSpPr>
        <p:spPr/>
        <p:txBody>
          <a:bodyPr/>
          <a:lstStyle/>
          <a:p>
            <a:fld id="{B3CA9A9A-8F46-44DD-9838-73B050628A98}" type="slidenum">
              <a:rPr lang="en-US" smtClean="0"/>
              <a:t>‹#›</a:t>
            </a:fld>
            <a:endParaRPr lang="en-US"/>
          </a:p>
        </p:txBody>
      </p:sp>
      <p:pic>
        <p:nvPicPr>
          <p:cNvPr id="7" name="Picture 6" descr="A picture containing icon&#10;&#10;Description automatically generated">
            <a:extLst>
              <a:ext uri="{FF2B5EF4-FFF2-40B4-BE49-F238E27FC236}">
                <a16:creationId xmlns:a16="http://schemas.microsoft.com/office/drawing/2014/main" id="{9208F9DA-73FA-435D-BDF1-458C3E153EB5}"/>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0108949" y="6462242"/>
            <a:ext cx="718508" cy="153340"/>
          </a:xfrm>
          <a:prstGeom prst="rect">
            <a:avLst/>
          </a:prstGeom>
        </p:spPr>
      </p:pic>
      <p:sp>
        <p:nvSpPr>
          <p:cNvPr id="8" name="Title 1">
            <a:extLst>
              <a:ext uri="{FF2B5EF4-FFF2-40B4-BE49-F238E27FC236}">
                <a16:creationId xmlns:a16="http://schemas.microsoft.com/office/drawing/2014/main" id="{E32265E2-4EC2-4CBD-820C-E37D93417D07}"/>
              </a:ext>
            </a:extLst>
          </p:cNvPr>
          <p:cNvSpPr>
            <a:spLocks noGrp="1"/>
          </p:cNvSpPr>
          <p:nvPr>
            <p:ph type="title" hasCustomPrompt="1"/>
          </p:nvPr>
        </p:nvSpPr>
        <p:spPr>
          <a:xfrm>
            <a:off x="1114925" y="1619992"/>
            <a:ext cx="9962149" cy="1042737"/>
          </a:xfrm>
        </p:spPr>
        <p:txBody>
          <a:bodyPr anchor="ctr">
            <a:normAutofit/>
          </a:bodyPr>
          <a:lstStyle>
            <a:lvl1pPr algn="ctr">
              <a:defRPr sz="4400">
                <a:solidFill>
                  <a:schemeClr val="bg1"/>
                </a:solidFill>
              </a:defRPr>
            </a:lvl1pPr>
          </a:lstStyle>
          <a:p>
            <a:r>
              <a:rPr lang="en-US"/>
              <a:t>CLICK TO EDIT MASTER TITLE STYLE</a:t>
            </a:r>
          </a:p>
        </p:txBody>
      </p:sp>
      <p:sp>
        <p:nvSpPr>
          <p:cNvPr id="9" name="Text Placeholder 2">
            <a:extLst>
              <a:ext uri="{FF2B5EF4-FFF2-40B4-BE49-F238E27FC236}">
                <a16:creationId xmlns:a16="http://schemas.microsoft.com/office/drawing/2014/main" id="{EFC48CEC-33F3-4046-864A-4583A28EB799}"/>
              </a:ext>
            </a:extLst>
          </p:cNvPr>
          <p:cNvSpPr>
            <a:spLocks noGrp="1"/>
          </p:cNvSpPr>
          <p:nvPr>
            <p:ph type="body" idx="1"/>
          </p:nvPr>
        </p:nvSpPr>
        <p:spPr>
          <a:xfrm>
            <a:off x="1114925" y="2662730"/>
            <a:ext cx="9962149" cy="2695334"/>
          </a:xfrm>
        </p:spPr>
        <p:txBody>
          <a:bodyPr anchor="t">
            <a:normAutofit/>
          </a:bodyPr>
          <a:lstStyle>
            <a:lvl1pPr marL="0" indent="0" algn="ctr">
              <a:buClr>
                <a:schemeClr val="bg1"/>
              </a:buClr>
              <a:buSzPct val="150000"/>
              <a:buFont typeface="+mj-lt"/>
              <a:buNone/>
              <a:defRPr sz="24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8974059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de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3F6348-97E8-5760-D24E-A7ABA1B4B9DE}"/>
              </a:ext>
            </a:extLst>
          </p:cNvPr>
          <p:cNvSpPr>
            <a:spLocks noGrp="1"/>
          </p:cNvSpPr>
          <p:nvPr>
            <p:ph type="sldNum" sz="quarter" idx="12"/>
          </p:nvPr>
        </p:nvSpPr>
        <p:spPr/>
        <p:txBody>
          <a:bodyPr/>
          <a:lstStyle/>
          <a:p>
            <a:fld id="{B3CA9A9A-8F46-44DD-9838-73B050628A98}" type="slidenum">
              <a:rPr lang="en-US" smtClean="0"/>
              <a:t>‹#›</a:t>
            </a:fld>
            <a:endParaRPr lang="en-US"/>
          </a:p>
        </p:txBody>
      </p:sp>
      <p:pic>
        <p:nvPicPr>
          <p:cNvPr id="5" name="Picture 4" descr="A picture containing icon&#10;&#10;Description automatically generated">
            <a:extLst>
              <a:ext uri="{FF2B5EF4-FFF2-40B4-BE49-F238E27FC236}">
                <a16:creationId xmlns:a16="http://schemas.microsoft.com/office/drawing/2014/main" id="{6CEDCDA6-B55F-48EF-AEDE-C38D8C1EF0EE}"/>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0108949" y="6462242"/>
            <a:ext cx="718508" cy="153340"/>
          </a:xfrm>
          <a:prstGeom prst="rect">
            <a:avLst/>
          </a:prstGeom>
        </p:spPr>
      </p:pic>
      <p:sp>
        <p:nvSpPr>
          <p:cNvPr id="6" name="Title 1">
            <a:extLst>
              <a:ext uri="{FF2B5EF4-FFF2-40B4-BE49-F238E27FC236}">
                <a16:creationId xmlns:a16="http://schemas.microsoft.com/office/drawing/2014/main" id="{EC60107E-352E-4191-9725-59C85A577747}"/>
              </a:ext>
            </a:extLst>
          </p:cNvPr>
          <p:cNvSpPr>
            <a:spLocks noGrp="1"/>
          </p:cNvSpPr>
          <p:nvPr>
            <p:ph type="title" hasCustomPrompt="1"/>
          </p:nvPr>
        </p:nvSpPr>
        <p:spPr>
          <a:xfrm>
            <a:off x="1114925" y="1562724"/>
            <a:ext cx="9962149" cy="3732551"/>
          </a:xfrm>
        </p:spPr>
        <p:txBody>
          <a:bodyPr anchor="ctr">
            <a:normAutofit/>
          </a:bodyPr>
          <a:lstStyle>
            <a:lvl1pPr algn="ctr">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21214402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dea w/Bulle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3F6348-97E8-5760-D24E-A7ABA1B4B9DE}"/>
              </a:ext>
            </a:extLst>
          </p:cNvPr>
          <p:cNvSpPr>
            <a:spLocks noGrp="1"/>
          </p:cNvSpPr>
          <p:nvPr>
            <p:ph type="sldNum" sz="quarter" idx="12"/>
          </p:nvPr>
        </p:nvSpPr>
        <p:spPr/>
        <p:txBody>
          <a:bodyPr/>
          <a:lstStyle/>
          <a:p>
            <a:fld id="{B3CA9A9A-8F46-44DD-9838-73B050628A98}" type="slidenum">
              <a:rPr lang="en-US" smtClean="0"/>
              <a:t>‹#›</a:t>
            </a:fld>
            <a:endParaRPr lang="en-US"/>
          </a:p>
        </p:txBody>
      </p:sp>
      <p:pic>
        <p:nvPicPr>
          <p:cNvPr id="6" name="Picture 5" descr="A picture containing icon&#10;&#10;Description automatically generated">
            <a:extLst>
              <a:ext uri="{FF2B5EF4-FFF2-40B4-BE49-F238E27FC236}">
                <a16:creationId xmlns:a16="http://schemas.microsoft.com/office/drawing/2014/main" id="{31D5E6F6-78A5-4426-AE96-98467E0EE48C}"/>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0108949" y="6462242"/>
            <a:ext cx="718508" cy="153340"/>
          </a:xfrm>
          <a:prstGeom prst="rect">
            <a:avLst/>
          </a:prstGeom>
        </p:spPr>
      </p:pic>
      <p:sp>
        <p:nvSpPr>
          <p:cNvPr id="7" name="Title 1">
            <a:extLst>
              <a:ext uri="{FF2B5EF4-FFF2-40B4-BE49-F238E27FC236}">
                <a16:creationId xmlns:a16="http://schemas.microsoft.com/office/drawing/2014/main" id="{7988A90D-3109-4B07-9AB4-1A5547308D65}"/>
              </a:ext>
            </a:extLst>
          </p:cNvPr>
          <p:cNvSpPr>
            <a:spLocks noGrp="1"/>
          </p:cNvSpPr>
          <p:nvPr>
            <p:ph type="title" hasCustomPrompt="1"/>
          </p:nvPr>
        </p:nvSpPr>
        <p:spPr>
          <a:xfrm>
            <a:off x="1106904" y="1590012"/>
            <a:ext cx="9962149" cy="1042737"/>
          </a:xfrm>
        </p:spPr>
        <p:txBody>
          <a:bodyPr anchor="ctr">
            <a:normAutofit/>
          </a:bodyPr>
          <a:lstStyle>
            <a:lvl1pPr algn="ctr">
              <a:defRPr sz="4400">
                <a:solidFill>
                  <a:schemeClr val="bg1"/>
                </a:solidFill>
              </a:defRPr>
            </a:lvl1pPr>
          </a:lstStyle>
          <a:p>
            <a:r>
              <a:rPr lang="en-US"/>
              <a:t>CLICK TO EDIT MASTER TITLE STYLE</a:t>
            </a:r>
          </a:p>
        </p:txBody>
      </p:sp>
      <p:sp>
        <p:nvSpPr>
          <p:cNvPr id="8" name="Text Placeholder 2">
            <a:extLst>
              <a:ext uri="{FF2B5EF4-FFF2-40B4-BE49-F238E27FC236}">
                <a16:creationId xmlns:a16="http://schemas.microsoft.com/office/drawing/2014/main" id="{0849B376-19E3-4E9F-A948-B8D8581ECEE6}"/>
              </a:ext>
            </a:extLst>
          </p:cNvPr>
          <p:cNvSpPr>
            <a:spLocks noGrp="1"/>
          </p:cNvSpPr>
          <p:nvPr>
            <p:ph type="body" idx="1"/>
          </p:nvPr>
        </p:nvSpPr>
        <p:spPr>
          <a:xfrm>
            <a:off x="1106904" y="2632750"/>
            <a:ext cx="9962149" cy="2725314"/>
          </a:xfrm>
        </p:spPr>
        <p:txBody>
          <a:bodyPr anchor="t">
            <a:normAutofit/>
          </a:bodyPr>
          <a:lstStyle>
            <a:lvl1pPr marL="457200" indent="-457200">
              <a:buClr>
                <a:schemeClr val="bg1"/>
              </a:buClr>
              <a:buSzPct val="100000"/>
              <a:buFont typeface="+mj-lt"/>
              <a:buAutoNum type="arabicPeriod"/>
              <a:defRPr sz="24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7813003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dea w/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3F6348-97E8-5760-D24E-A7ABA1B4B9DE}"/>
              </a:ext>
            </a:extLst>
          </p:cNvPr>
          <p:cNvSpPr>
            <a:spLocks noGrp="1"/>
          </p:cNvSpPr>
          <p:nvPr>
            <p:ph type="sldNum" sz="quarter" idx="12"/>
          </p:nvPr>
        </p:nvSpPr>
        <p:spPr/>
        <p:txBody>
          <a:bodyPr/>
          <a:lstStyle/>
          <a:p>
            <a:fld id="{B3CA9A9A-8F46-44DD-9838-73B050628A98}" type="slidenum">
              <a:rPr lang="en-US" smtClean="0"/>
              <a:t>‹#›</a:t>
            </a:fld>
            <a:endParaRPr lang="en-US"/>
          </a:p>
        </p:txBody>
      </p:sp>
      <p:pic>
        <p:nvPicPr>
          <p:cNvPr id="6" name="Picture 5" descr="A picture containing icon&#10;&#10;Description automatically generated">
            <a:extLst>
              <a:ext uri="{FF2B5EF4-FFF2-40B4-BE49-F238E27FC236}">
                <a16:creationId xmlns:a16="http://schemas.microsoft.com/office/drawing/2014/main" id="{84EF5C7F-1282-4F51-908C-945E6DF96977}"/>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0108949" y="6462242"/>
            <a:ext cx="718508" cy="153340"/>
          </a:xfrm>
          <a:prstGeom prst="rect">
            <a:avLst/>
          </a:prstGeom>
        </p:spPr>
      </p:pic>
      <p:sp>
        <p:nvSpPr>
          <p:cNvPr id="7" name="Title 1">
            <a:extLst>
              <a:ext uri="{FF2B5EF4-FFF2-40B4-BE49-F238E27FC236}">
                <a16:creationId xmlns:a16="http://schemas.microsoft.com/office/drawing/2014/main" id="{86B42885-CA6F-426C-9263-FBECE4A77348}"/>
              </a:ext>
            </a:extLst>
          </p:cNvPr>
          <p:cNvSpPr>
            <a:spLocks noGrp="1"/>
          </p:cNvSpPr>
          <p:nvPr>
            <p:ph type="title" hasCustomPrompt="1"/>
          </p:nvPr>
        </p:nvSpPr>
        <p:spPr>
          <a:xfrm>
            <a:off x="1114925" y="1619992"/>
            <a:ext cx="9962149" cy="1042737"/>
          </a:xfrm>
        </p:spPr>
        <p:txBody>
          <a:bodyPr anchor="ctr">
            <a:normAutofit/>
          </a:bodyPr>
          <a:lstStyle>
            <a:lvl1pPr algn="ctr">
              <a:defRPr sz="4400">
                <a:solidFill>
                  <a:schemeClr val="bg1"/>
                </a:solidFill>
              </a:defRPr>
            </a:lvl1pPr>
          </a:lstStyle>
          <a:p>
            <a:r>
              <a:rPr lang="en-US"/>
              <a:t>CLICK TO EDIT MASTER TITLE STYLE</a:t>
            </a:r>
          </a:p>
        </p:txBody>
      </p:sp>
      <p:sp>
        <p:nvSpPr>
          <p:cNvPr id="8" name="Text Placeholder 2">
            <a:extLst>
              <a:ext uri="{FF2B5EF4-FFF2-40B4-BE49-F238E27FC236}">
                <a16:creationId xmlns:a16="http://schemas.microsoft.com/office/drawing/2014/main" id="{9AF51BAC-B858-4ECE-AA99-5A7DAB7A73E5}"/>
              </a:ext>
            </a:extLst>
          </p:cNvPr>
          <p:cNvSpPr>
            <a:spLocks noGrp="1"/>
          </p:cNvSpPr>
          <p:nvPr>
            <p:ph type="body" idx="1"/>
          </p:nvPr>
        </p:nvSpPr>
        <p:spPr>
          <a:xfrm>
            <a:off x="1114925" y="2662730"/>
            <a:ext cx="9962149" cy="2695334"/>
          </a:xfrm>
        </p:spPr>
        <p:txBody>
          <a:bodyPr anchor="t">
            <a:normAutofit/>
          </a:bodyPr>
          <a:lstStyle>
            <a:lvl1pPr marL="0" indent="0" algn="ctr">
              <a:buClr>
                <a:schemeClr val="bg1"/>
              </a:buClr>
              <a:buSzPct val="150000"/>
              <a:buFont typeface="+mj-lt"/>
              <a:buNone/>
              <a:defRPr sz="24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9898549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Ques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3F6348-97E8-5760-D24E-A7ABA1B4B9DE}"/>
              </a:ext>
            </a:extLst>
          </p:cNvPr>
          <p:cNvSpPr>
            <a:spLocks noGrp="1"/>
          </p:cNvSpPr>
          <p:nvPr>
            <p:ph type="sldNum" sz="quarter" idx="12"/>
          </p:nvPr>
        </p:nvSpPr>
        <p:spPr/>
        <p:txBody>
          <a:bodyPr/>
          <a:lstStyle/>
          <a:p>
            <a:fld id="{B3CA9A9A-8F46-44DD-9838-73B050628A98}" type="slidenum">
              <a:rPr lang="en-US" smtClean="0"/>
              <a:t>‹#›</a:t>
            </a:fld>
            <a:endParaRPr lang="en-US"/>
          </a:p>
        </p:txBody>
      </p:sp>
      <p:pic>
        <p:nvPicPr>
          <p:cNvPr id="5" name="Picture 4" descr="A picture containing icon&#10;&#10;Description automatically generated">
            <a:extLst>
              <a:ext uri="{FF2B5EF4-FFF2-40B4-BE49-F238E27FC236}">
                <a16:creationId xmlns:a16="http://schemas.microsoft.com/office/drawing/2014/main" id="{C92FED4C-0F2D-48F9-9B47-FE1EB69EA296}"/>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0108949" y="6462242"/>
            <a:ext cx="718508" cy="153340"/>
          </a:xfrm>
          <a:prstGeom prst="rect">
            <a:avLst/>
          </a:prstGeom>
        </p:spPr>
      </p:pic>
      <p:sp>
        <p:nvSpPr>
          <p:cNvPr id="6" name="Title 1">
            <a:extLst>
              <a:ext uri="{FF2B5EF4-FFF2-40B4-BE49-F238E27FC236}">
                <a16:creationId xmlns:a16="http://schemas.microsoft.com/office/drawing/2014/main" id="{A2165755-8909-44F0-97A4-8167FC933E26}"/>
              </a:ext>
            </a:extLst>
          </p:cNvPr>
          <p:cNvSpPr>
            <a:spLocks noGrp="1"/>
          </p:cNvSpPr>
          <p:nvPr>
            <p:ph type="title" hasCustomPrompt="1"/>
          </p:nvPr>
        </p:nvSpPr>
        <p:spPr>
          <a:xfrm>
            <a:off x="1114925" y="1562724"/>
            <a:ext cx="9962149" cy="3732551"/>
          </a:xfrm>
        </p:spPr>
        <p:txBody>
          <a:bodyPr anchor="ctr">
            <a:normAutofit/>
          </a:bodyPr>
          <a:lstStyle>
            <a:lvl1pPr algn="ctr">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29621669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estion w/Bulle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3F6348-97E8-5760-D24E-A7ABA1B4B9DE}"/>
              </a:ext>
            </a:extLst>
          </p:cNvPr>
          <p:cNvSpPr>
            <a:spLocks noGrp="1"/>
          </p:cNvSpPr>
          <p:nvPr>
            <p:ph type="sldNum" sz="quarter" idx="12"/>
          </p:nvPr>
        </p:nvSpPr>
        <p:spPr/>
        <p:txBody>
          <a:bodyPr/>
          <a:lstStyle/>
          <a:p>
            <a:fld id="{B3CA9A9A-8F46-44DD-9838-73B050628A98}" type="slidenum">
              <a:rPr lang="en-US" smtClean="0"/>
              <a:t>‹#›</a:t>
            </a:fld>
            <a:endParaRPr lang="en-US"/>
          </a:p>
        </p:txBody>
      </p:sp>
      <p:pic>
        <p:nvPicPr>
          <p:cNvPr id="6" name="Picture 5" descr="A picture containing icon&#10;&#10;Description automatically generated">
            <a:extLst>
              <a:ext uri="{FF2B5EF4-FFF2-40B4-BE49-F238E27FC236}">
                <a16:creationId xmlns:a16="http://schemas.microsoft.com/office/drawing/2014/main" id="{A554F180-F123-4651-917B-614B0E607EB6}"/>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0108949" y="6462242"/>
            <a:ext cx="718508" cy="153340"/>
          </a:xfrm>
          <a:prstGeom prst="rect">
            <a:avLst/>
          </a:prstGeom>
        </p:spPr>
      </p:pic>
      <p:sp>
        <p:nvSpPr>
          <p:cNvPr id="7" name="Title 1">
            <a:extLst>
              <a:ext uri="{FF2B5EF4-FFF2-40B4-BE49-F238E27FC236}">
                <a16:creationId xmlns:a16="http://schemas.microsoft.com/office/drawing/2014/main" id="{8E383CD4-4F4A-4259-824A-37DCB5EBA55F}"/>
              </a:ext>
            </a:extLst>
          </p:cNvPr>
          <p:cNvSpPr>
            <a:spLocks noGrp="1"/>
          </p:cNvSpPr>
          <p:nvPr>
            <p:ph type="title" hasCustomPrompt="1"/>
          </p:nvPr>
        </p:nvSpPr>
        <p:spPr>
          <a:xfrm>
            <a:off x="1106904" y="1590012"/>
            <a:ext cx="9962149" cy="1042737"/>
          </a:xfrm>
        </p:spPr>
        <p:txBody>
          <a:bodyPr anchor="ctr">
            <a:normAutofit/>
          </a:bodyPr>
          <a:lstStyle>
            <a:lvl1pPr algn="ctr">
              <a:defRPr sz="4400">
                <a:solidFill>
                  <a:schemeClr val="bg1"/>
                </a:solidFill>
              </a:defRPr>
            </a:lvl1pPr>
          </a:lstStyle>
          <a:p>
            <a:r>
              <a:rPr lang="en-US"/>
              <a:t>CLICK TO EDIT MASTER TITLE STYLE</a:t>
            </a:r>
          </a:p>
        </p:txBody>
      </p:sp>
      <p:sp>
        <p:nvSpPr>
          <p:cNvPr id="8" name="Text Placeholder 2">
            <a:extLst>
              <a:ext uri="{FF2B5EF4-FFF2-40B4-BE49-F238E27FC236}">
                <a16:creationId xmlns:a16="http://schemas.microsoft.com/office/drawing/2014/main" id="{5CE08C14-1F9F-4BC3-8ED6-C61F88A183C0}"/>
              </a:ext>
            </a:extLst>
          </p:cNvPr>
          <p:cNvSpPr>
            <a:spLocks noGrp="1"/>
          </p:cNvSpPr>
          <p:nvPr>
            <p:ph type="body" idx="1"/>
          </p:nvPr>
        </p:nvSpPr>
        <p:spPr>
          <a:xfrm>
            <a:off x="1106904" y="2632750"/>
            <a:ext cx="9962149" cy="2725314"/>
          </a:xfrm>
        </p:spPr>
        <p:txBody>
          <a:bodyPr anchor="t">
            <a:normAutofit/>
          </a:bodyPr>
          <a:lstStyle>
            <a:lvl1pPr marL="457200" indent="-457200">
              <a:buClr>
                <a:schemeClr val="bg1"/>
              </a:buClr>
              <a:buSzPct val="100000"/>
              <a:buFont typeface="+mj-lt"/>
              <a:buAutoNum type="arabicPeriod"/>
              <a:defRPr sz="24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441174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estion w/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3F6348-97E8-5760-D24E-A7ABA1B4B9DE}"/>
              </a:ext>
            </a:extLst>
          </p:cNvPr>
          <p:cNvSpPr>
            <a:spLocks noGrp="1"/>
          </p:cNvSpPr>
          <p:nvPr>
            <p:ph type="sldNum" sz="quarter" idx="12"/>
          </p:nvPr>
        </p:nvSpPr>
        <p:spPr/>
        <p:txBody>
          <a:bodyPr/>
          <a:lstStyle/>
          <a:p>
            <a:fld id="{B3CA9A9A-8F46-44DD-9838-73B050628A98}" type="slidenum">
              <a:rPr lang="en-US" smtClean="0"/>
              <a:t>‹#›</a:t>
            </a:fld>
            <a:endParaRPr lang="en-US"/>
          </a:p>
        </p:txBody>
      </p:sp>
      <p:pic>
        <p:nvPicPr>
          <p:cNvPr id="6" name="Picture 5" descr="A picture containing icon&#10;&#10;Description automatically generated">
            <a:extLst>
              <a:ext uri="{FF2B5EF4-FFF2-40B4-BE49-F238E27FC236}">
                <a16:creationId xmlns:a16="http://schemas.microsoft.com/office/drawing/2014/main" id="{ABFFE749-284E-4442-8B02-BF53B9CE7C22}"/>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0108949" y="6462242"/>
            <a:ext cx="718508" cy="153340"/>
          </a:xfrm>
          <a:prstGeom prst="rect">
            <a:avLst/>
          </a:prstGeom>
        </p:spPr>
      </p:pic>
      <p:sp>
        <p:nvSpPr>
          <p:cNvPr id="7" name="Title 1">
            <a:extLst>
              <a:ext uri="{FF2B5EF4-FFF2-40B4-BE49-F238E27FC236}">
                <a16:creationId xmlns:a16="http://schemas.microsoft.com/office/drawing/2014/main" id="{D5BC3A23-835F-44ED-81AE-AE99E3AC9C3A}"/>
              </a:ext>
            </a:extLst>
          </p:cNvPr>
          <p:cNvSpPr>
            <a:spLocks noGrp="1"/>
          </p:cNvSpPr>
          <p:nvPr>
            <p:ph type="title" hasCustomPrompt="1"/>
          </p:nvPr>
        </p:nvSpPr>
        <p:spPr>
          <a:xfrm>
            <a:off x="1114925" y="1619992"/>
            <a:ext cx="9962149" cy="1042737"/>
          </a:xfrm>
        </p:spPr>
        <p:txBody>
          <a:bodyPr anchor="ctr">
            <a:normAutofit/>
          </a:bodyPr>
          <a:lstStyle>
            <a:lvl1pPr algn="ctr">
              <a:defRPr sz="4400">
                <a:solidFill>
                  <a:schemeClr val="bg1"/>
                </a:solidFill>
              </a:defRPr>
            </a:lvl1pPr>
          </a:lstStyle>
          <a:p>
            <a:r>
              <a:rPr lang="en-US"/>
              <a:t>CLICK TO EDIT MASTER TITLE STYLE</a:t>
            </a:r>
          </a:p>
        </p:txBody>
      </p:sp>
      <p:sp>
        <p:nvSpPr>
          <p:cNvPr id="8" name="Text Placeholder 2">
            <a:extLst>
              <a:ext uri="{FF2B5EF4-FFF2-40B4-BE49-F238E27FC236}">
                <a16:creationId xmlns:a16="http://schemas.microsoft.com/office/drawing/2014/main" id="{66EBA9A5-AEC9-463C-9BF0-29D396C99331}"/>
              </a:ext>
            </a:extLst>
          </p:cNvPr>
          <p:cNvSpPr>
            <a:spLocks noGrp="1"/>
          </p:cNvSpPr>
          <p:nvPr>
            <p:ph type="body" idx="1"/>
          </p:nvPr>
        </p:nvSpPr>
        <p:spPr>
          <a:xfrm>
            <a:off x="1114925" y="2662730"/>
            <a:ext cx="9962149" cy="2695334"/>
          </a:xfrm>
        </p:spPr>
        <p:txBody>
          <a:bodyPr anchor="t">
            <a:normAutofit/>
          </a:bodyPr>
          <a:lstStyle>
            <a:lvl1pPr marL="0" indent="0" algn="ctr">
              <a:buClr>
                <a:schemeClr val="bg1"/>
              </a:buClr>
              <a:buSzPct val="150000"/>
              <a:buFont typeface="+mj-lt"/>
              <a:buNone/>
              <a:defRPr sz="24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649858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R_Cul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3F6348-97E8-5760-D24E-A7ABA1B4B9DE}"/>
              </a:ext>
            </a:extLst>
          </p:cNvPr>
          <p:cNvSpPr>
            <a:spLocks noGrp="1"/>
          </p:cNvSpPr>
          <p:nvPr>
            <p:ph type="sldNum" sz="quarter" idx="12"/>
          </p:nvPr>
        </p:nvSpPr>
        <p:spPr/>
        <p:txBody>
          <a:bodyPr/>
          <a:lstStyle/>
          <a:p>
            <a:fld id="{B3CA9A9A-8F46-44DD-9838-73B050628A98}" type="slidenum">
              <a:rPr lang="en-US" smtClean="0"/>
              <a:t>‹#›</a:t>
            </a:fld>
            <a:endParaRPr lang="en-US"/>
          </a:p>
        </p:txBody>
      </p:sp>
      <p:pic>
        <p:nvPicPr>
          <p:cNvPr id="3" name="Picture 2" descr="A picture containing icon&#10;&#10;Description automatically generated">
            <a:extLst>
              <a:ext uri="{FF2B5EF4-FFF2-40B4-BE49-F238E27FC236}">
                <a16:creationId xmlns:a16="http://schemas.microsoft.com/office/drawing/2014/main" id="{A73559A5-9CB5-4C82-A51D-480A5C6F6C5C}"/>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0108949" y="6462242"/>
            <a:ext cx="718508" cy="153340"/>
          </a:xfrm>
          <a:prstGeom prst="rect">
            <a:avLst/>
          </a:prstGeom>
        </p:spPr>
      </p:pic>
    </p:spTree>
    <p:extLst>
      <p:ext uri="{BB962C8B-B14F-4D97-AF65-F5344CB8AC3E}">
        <p14:creationId xmlns:p14="http://schemas.microsoft.com/office/powerpoint/2010/main" val="13889033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mpower People Succes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3F6348-97E8-5760-D24E-A7ABA1B4B9DE}"/>
              </a:ext>
            </a:extLst>
          </p:cNvPr>
          <p:cNvSpPr>
            <a:spLocks noGrp="1"/>
          </p:cNvSpPr>
          <p:nvPr>
            <p:ph type="sldNum" sz="quarter" idx="12"/>
          </p:nvPr>
        </p:nvSpPr>
        <p:spPr/>
        <p:txBody>
          <a:bodyPr/>
          <a:lstStyle/>
          <a:p>
            <a:fld id="{B3CA9A9A-8F46-44DD-9838-73B050628A98}" type="slidenum">
              <a:rPr lang="en-US" smtClean="0"/>
              <a:t>‹#›</a:t>
            </a:fld>
            <a:endParaRPr lang="en-US"/>
          </a:p>
        </p:txBody>
      </p:sp>
    </p:spTree>
    <p:extLst>
      <p:ext uri="{BB962C8B-B14F-4D97-AF65-F5344CB8AC3E}">
        <p14:creationId xmlns:p14="http://schemas.microsoft.com/office/powerpoint/2010/main" val="2759194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607A0C-072E-F094-FF96-CE54275126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876BF9-5E80-E9CB-97CF-CBEE15ADAF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PARAGRAPH HEADER</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7E107EF-5F97-3754-85BB-90D59A1BD6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lumMod val="50000"/>
                  </a:schemeClr>
                </a:solidFill>
              </a:defRPr>
            </a:lvl1pPr>
          </a:lstStyle>
          <a:p>
            <a:fld id="{B3CA9A9A-8F46-44DD-9838-73B050628A98}" type="slidenum">
              <a:rPr lang="en-US" smtClean="0"/>
              <a:pPr/>
              <a:t>‹#›</a:t>
            </a:fld>
            <a:endParaRPr lang="en-US"/>
          </a:p>
        </p:txBody>
      </p:sp>
    </p:spTree>
    <p:extLst>
      <p:ext uri="{BB962C8B-B14F-4D97-AF65-F5344CB8AC3E}">
        <p14:creationId xmlns:p14="http://schemas.microsoft.com/office/powerpoint/2010/main" val="1105368150"/>
      </p:ext>
    </p:extLst>
  </p:cSld>
  <p:clrMap bg1="lt1" tx1="dk1" bg2="lt2" tx2="dk2" accent1="accent1" accent2="accent2" accent3="accent3" accent4="accent4" accent5="accent5" accent6="accent6" hlink="hlink" folHlink="folHlink"/>
  <p:sldLayoutIdLst>
    <p:sldLayoutId id="2147483652" r:id="rId1"/>
    <p:sldLayoutId id="2147483649" r:id="rId2"/>
    <p:sldLayoutId id="2147483651" r:id="rId3"/>
    <p:sldLayoutId id="2147483654" r:id="rId4"/>
    <p:sldLayoutId id="2147483650" r:id="rId5"/>
    <p:sldLayoutId id="2147483657" r:id="rId6"/>
    <p:sldLayoutId id="2147483660" r:id="rId7"/>
    <p:sldLayoutId id="2147483678" r:id="rId8"/>
    <p:sldLayoutId id="2147483671" r:id="rId9"/>
    <p:sldLayoutId id="2147483675" r:id="rId10"/>
    <p:sldLayoutId id="2147483672" r:id="rId11"/>
    <p:sldLayoutId id="2147483676" r:id="rId12"/>
    <p:sldLayoutId id="2147483680" r:id="rId13"/>
    <p:sldLayoutId id="2147483681" r:id="rId14"/>
    <p:sldLayoutId id="2147483673" r:id="rId15"/>
    <p:sldLayoutId id="2147483677" r:id="rId16"/>
    <p:sldLayoutId id="2147483655" r:id="rId17"/>
    <p:sldLayoutId id="2147483661" r:id="rId18"/>
    <p:sldLayoutId id="2147483662" r:id="rId19"/>
    <p:sldLayoutId id="2147483664" r:id="rId20"/>
    <p:sldLayoutId id="2147483665" r:id="rId21"/>
    <p:sldLayoutId id="2147483666" r:id="rId22"/>
    <p:sldLayoutId id="2147483667" r:id="rId23"/>
    <p:sldLayoutId id="2147483669" r:id="rId24"/>
    <p:sldLayoutId id="2147483668" r:id="rId25"/>
    <p:sldLayoutId id="2147483674" r:id="rId26"/>
    <p:sldLayoutId id="2147483679" r:id="rId27"/>
  </p:sldLayoutIdLst>
  <p:txStyles>
    <p:titleStyle>
      <a:lvl1pPr algn="l" defTabSz="914400" rtl="0" eaLnBrk="1" latinLnBrk="0" hangingPunct="1">
        <a:lnSpc>
          <a:spcPct val="90000"/>
        </a:lnSpc>
        <a:spcBef>
          <a:spcPct val="0"/>
        </a:spcBef>
        <a:buNone/>
        <a:defRPr sz="4400" b="1" kern="1200">
          <a:solidFill>
            <a:srgbClr val="1B3D6D"/>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tx2"/>
          </a:solidFill>
          <a:latin typeface="+mn-lt"/>
          <a:ea typeface="+mn-ea"/>
          <a:cs typeface="+mn-cs"/>
        </a:defRPr>
      </a:lvl1pPr>
      <a:lvl2pPr marL="349250" indent="-34925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2pPr>
      <a:lvl3pPr marL="57785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3pPr>
      <a:lvl4pPr marL="80645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mn-cs"/>
        </a:defRPr>
      </a:lvl4pPr>
      <a:lvl5pPr marL="103505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hr.uci.edu/sedgwick"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mailto:Claimdocuments@sedgwick.com" TargetMode="External"/><Relationship Id="rId2" Type="http://schemas.openxmlformats.org/officeDocument/2006/relationships/hyperlink" Target="https://hr.uci.edu/sedgwick" TargetMode="External"/><Relationship Id="rId1" Type="http://schemas.openxmlformats.org/officeDocument/2006/relationships/slideLayout" Target="../slideLayouts/slideLayout9.xml"/><Relationship Id="rId4" Type="http://schemas.openxmlformats.org/officeDocument/2006/relationships/hyperlink" Target="mailto:UCIrvine@sedgwick.com"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hr.uci.edu/sedgwick"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5" Type="http://schemas.openxmlformats.org/officeDocument/2006/relationships/image" Target="../media/image32.png"/><Relationship Id="rId4" Type="http://schemas.openxmlformats.org/officeDocument/2006/relationships/image" Target="../media/image31.png"/></Relationships>
</file>

<file path=ppt/slides/_rels/slide4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hyperlink" Target="https://hr.uci.edu/partnership/LAW/quick-request.php" TargetMode="External"/><Relationship Id="rId2" Type="http://schemas.openxmlformats.org/officeDocument/2006/relationships/hyperlink" Target="https://hr.uci.edu/" TargetMode="External"/><Relationship Id="rId1" Type="http://schemas.openxmlformats.org/officeDocument/2006/relationships/slideLayout" Target="../slideLayouts/slideLayout1.xml"/><Relationship Id="rId6" Type="http://schemas.openxmlformats.org/officeDocument/2006/relationships/hyperlink" Target="https://hr.uci.edu/partnership/LAW/workers-compensation.php" TargetMode="External"/><Relationship Id="rId5" Type="http://schemas.openxmlformats.org/officeDocument/2006/relationships/hyperlink" Target="https://hr.uci.edu/partnership/LAW/leaveadmin/" TargetMode="External"/><Relationship Id="rId4" Type="http://schemas.openxmlformats.org/officeDocument/2006/relationships/hyperlink" Target="https://hr.uci.edu/partnership/leaves/" TargetMode="External"/></Relationships>
</file>

<file path=ppt/slides/_rels/slide61.xml.rels><?xml version="1.0" encoding="UTF-8" standalone="yes"?>
<Relationships xmlns="http://schemas.openxmlformats.org/package/2006/relationships"><Relationship Id="rId2" Type="http://schemas.openxmlformats.org/officeDocument/2006/relationships/hyperlink" Target="https://ucnet.universityofcalifornia.edu/forms/pdf/your-guide-to-uc-disability-benefits-fact-sheet.pdf" TargetMode="Externa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34E761E-8267-3AED-DA39-3D2A5AFCFF5A}"/>
              </a:ext>
            </a:extLst>
          </p:cNvPr>
          <p:cNvSpPr>
            <a:spLocks noGrp="1"/>
          </p:cNvSpPr>
          <p:nvPr>
            <p:ph type="pic" sz="quarter" idx="12"/>
          </p:nvPr>
        </p:nvSpPr>
        <p:spPr/>
        <p:txBody>
          <a:bodyPr/>
          <a:lstStyle/>
          <a:p>
            <a:endParaRPr lang="en-US"/>
          </a:p>
        </p:txBody>
      </p:sp>
      <p:sp>
        <p:nvSpPr>
          <p:cNvPr id="2" name="Title 1">
            <a:extLst>
              <a:ext uri="{FF2B5EF4-FFF2-40B4-BE49-F238E27FC236}">
                <a16:creationId xmlns:a16="http://schemas.microsoft.com/office/drawing/2014/main" id="{0FC6DCC2-012B-3591-7FDA-28C9EF9EFE79}"/>
              </a:ext>
            </a:extLst>
          </p:cNvPr>
          <p:cNvSpPr>
            <a:spLocks noGrp="1"/>
          </p:cNvSpPr>
          <p:nvPr>
            <p:ph type="ctrTitle"/>
          </p:nvPr>
        </p:nvSpPr>
        <p:spPr>
          <a:xfrm>
            <a:off x="-318682" y="198860"/>
            <a:ext cx="12763756" cy="3536929"/>
          </a:xfrm>
        </p:spPr>
        <p:txBody>
          <a:bodyPr anchor="ctr">
            <a:normAutofit/>
          </a:bodyPr>
          <a:lstStyle/>
          <a:p>
            <a:r>
              <a:rPr lang="en-US" dirty="0"/>
              <a:t>LEAVES &amp; UCPATH ENTRIES FOR </a:t>
            </a:r>
            <a:br>
              <a:rPr lang="en-US" dirty="0"/>
            </a:br>
            <a:r>
              <a:rPr lang="en-US" dirty="0"/>
              <a:t>DE-CENTRALIZED CAMPUS</a:t>
            </a:r>
          </a:p>
        </p:txBody>
      </p:sp>
      <p:sp>
        <p:nvSpPr>
          <p:cNvPr id="9" name="Subtitle 8">
            <a:extLst>
              <a:ext uri="{FF2B5EF4-FFF2-40B4-BE49-F238E27FC236}">
                <a16:creationId xmlns:a16="http://schemas.microsoft.com/office/drawing/2014/main" id="{C7D6410E-5A12-12DD-D7ED-990F20734D0A}"/>
              </a:ext>
            </a:extLst>
          </p:cNvPr>
          <p:cNvSpPr>
            <a:spLocks noGrp="1"/>
          </p:cNvSpPr>
          <p:nvPr>
            <p:ph type="subTitle" idx="1"/>
          </p:nvPr>
        </p:nvSpPr>
        <p:spPr>
          <a:xfrm>
            <a:off x="1058779" y="3641659"/>
            <a:ext cx="10106526" cy="512873"/>
          </a:xfrm>
        </p:spPr>
        <p:txBody>
          <a:bodyPr vert="horz" lIns="91440" tIns="45720" rIns="91440" bIns="45720" rtlCol="0" anchor="t">
            <a:normAutofit/>
          </a:bodyPr>
          <a:lstStyle/>
          <a:p>
            <a:r>
              <a:rPr lang="en-US"/>
              <a:t>2026</a:t>
            </a:r>
          </a:p>
        </p:txBody>
      </p:sp>
      <p:sp>
        <p:nvSpPr>
          <p:cNvPr id="3" name="Text Placeholder 2">
            <a:extLst>
              <a:ext uri="{FF2B5EF4-FFF2-40B4-BE49-F238E27FC236}">
                <a16:creationId xmlns:a16="http://schemas.microsoft.com/office/drawing/2014/main" id="{5B5665A4-807D-E212-8205-94C099C73143}"/>
              </a:ext>
            </a:extLst>
          </p:cNvPr>
          <p:cNvSpPr>
            <a:spLocks noGrp="1"/>
          </p:cNvSpPr>
          <p:nvPr>
            <p:ph type="body" sz="quarter" idx="11"/>
          </p:nvPr>
        </p:nvSpPr>
        <p:spPr>
          <a:xfrm>
            <a:off x="1058779" y="5596749"/>
            <a:ext cx="4662293" cy="1066379"/>
          </a:xfrm>
        </p:spPr>
        <p:txBody>
          <a:bodyPr vert="horz" lIns="91440" tIns="45720" rIns="91440" bIns="45720" rtlCol="0" anchor="t">
            <a:normAutofit/>
          </a:bodyPr>
          <a:lstStyle/>
          <a:p>
            <a:endParaRPr lang="en-US"/>
          </a:p>
          <a:p>
            <a:endParaRPr lang="en-US"/>
          </a:p>
        </p:txBody>
      </p:sp>
    </p:spTree>
    <p:extLst>
      <p:ext uri="{BB962C8B-B14F-4D97-AF65-F5344CB8AC3E}">
        <p14:creationId xmlns:p14="http://schemas.microsoft.com/office/powerpoint/2010/main" val="1174915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9074C-0E7B-7299-5D0B-7BED49DFF67B}"/>
              </a:ext>
            </a:extLst>
          </p:cNvPr>
          <p:cNvSpPr>
            <a:spLocks noGrp="1"/>
          </p:cNvSpPr>
          <p:nvPr>
            <p:ph type="title"/>
          </p:nvPr>
        </p:nvSpPr>
        <p:spPr/>
        <p:txBody>
          <a:bodyPr/>
          <a:lstStyle/>
          <a:p>
            <a:r>
              <a:rPr lang="en-US" dirty="0"/>
              <a:t>TODAY'S PRESENTERS</a:t>
            </a:r>
          </a:p>
        </p:txBody>
      </p:sp>
      <p:sp>
        <p:nvSpPr>
          <p:cNvPr id="3" name="Content Placeholder 2">
            <a:extLst>
              <a:ext uri="{FF2B5EF4-FFF2-40B4-BE49-F238E27FC236}">
                <a16:creationId xmlns:a16="http://schemas.microsoft.com/office/drawing/2014/main" id="{C9C00FBD-32A4-64BB-9FA7-564F4C14B2BF}"/>
              </a:ext>
            </a:extLst>
          </p:cNvPr>
          <p:cNvSpPr>
            <a:spLocks noGrp="1"/>
          </p:cNvSpPr>
          <p:nvPr>
            <p:ph sz="half" idx="1"/>
          </p:nvPr>
        </p:nvSpPr>
        <p:spPr/>
        <p:txBody>
          <a:bodyPr vert="horz" lIns="91440" tIns="45720" rIns="91440" bIns="45720" rtlCol="0" anchor="t">
            <a:normAutofit/>
          </a:bodyPr>
          <a:lstStyle/>
          <a:p>
            <a:pPr algn="ctr"/>
            <a:r>
              <a:rPr lang="en-US" sz="2800" dirty="0">
                <a:solidFill>
                  <a:srgbClr val="1B3D6D"/>
                </a:solidFill>
              </a:rPr>
              <a:t>Wendy Pawling</a:t>
            </a:r>
            <a:endParaRPr lang="en-US"/>
          </a:p>
          <a:p>
            <a:pPr algn="ctr"/>
            <a:r>
              <a:rPr lang="en-US" sz="2800" dirty="0">
                <a:solidFill>
                  <a:srgbClr val="1B3D6D"/>
                </a:solidFill>
              </a:rPr>
              <a:t>Disability Management Specialist</a:t>
            </a:r>
          </a:p>
          <a:p>
            <a:endParaRPr lang="en-US" sz="2800" dirty="0">
              <a:solidFill>
                <a:srgbClr val="1B3D6D"/>
              </a:solidFill>
            </a:endParaRPr>
          </a:p>
        </p:txBody>
      </p:sp>
      <p:sp>
        <p:nvSpPr>
          <p:cNvPr id="4" name="Content Placeholder 3">
            <a:extLst>
              <a:ext uri="{FF2B5EF4-FFF2-40B4-BE49-F238E27FC236}">
                <a16:creationId xmlns:a16="http://schemas.microsoft.com/office/drawing/2014/main" id="{03EA7FBD-E261-1D0F-1024-5CBA6015DED9}"/>
              </a:ext>
            </a:extLst>
          </p:cNvPr>
          <p:cNvSpPr>
            <a:spLocks noGrp="1"/>
          </p:cNvSpPr>
          <p:nvPr>
            <p:ph sz="half" idx="2"/>
          </p:nvPr>
        </p:nvSpPr>
        <p:spPr/>
        <p:txBody>
          <a:bodyPr vert="horz" lIns="91440" tIns="45720" rIns="91440" bIns="45720" rtlCol="0" anchor="t">
            <a:normAutofit/>
          </a:bodyPr>
          <a:lstStyle/>
          <a:p>
            <a:pPr algn="ctr"/>
            <a:r>
              <a:rPr lang="en-US" sz="2800" dirty="0">
                <a:solidFill>
                  <a:srgbClr val="1B3D6D"/>
                </a:solidFill>
              </a:rPr>
              <a:t>Trish </a:t>
            </a:r>
            <a:r>
              <a:rPr lang="en-US" sz="2800" dirty="0" err="1">
                <a:solidFill>
                  <a:srgbClr val="1B3D6D"/>
                </a:solidFill>
              </a:rPr>
              <a:t>Schnaithmann</a:t>
            </a:r>
            <a:endParaRPr lang="en-US"/>
          </a:p>
          <a:p>
            <a:pPr algn="ctr"/>
            <a:r>
              <a:rPr lang="en-US" sz="2800" dirty="0">
                <a:solidFill>
                  <a:srgbClr val="1B3D6D"/>
                </a:solidFill>
              </a:rPr>
              <a:t>Leaves Administration Manager</a:t>
            </a:r>
          </a:p>
          <a:p>
            <a:endParaRPr lang="en-US" sz="2800" dirty="0">
              <a:solidFill>
                <a:srgbClr val="1B3D6D"/>
              </a:solidFill>
            </a:endParaRPr>
          </a:p>
        </p:txBody>
      </p:sp>
    </p:spTree>
    <p:extLst>
      <p:ext uri="{BB962C8B-B14F-4D97-AF65-F5344CB8AC3E}">
        <p14:creationId xmlns:p14="http://schemas.microsoft.com/office/powerpoint/2010/main" val="2023132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0280-D35B-31A7-8F7E-5690C31BDF78}"/>
              </a:ext>
            </a:extLst>
          </p:cNvPr>
          <p:cNvSpPr>
            <a:spLocks noGrp="1"/>
          </p:cNvSpPr>
          <p:nvPr>
            <p:ph type="title"/>
          </p:nvPr>
        </p:nvSpPr>
        <p:spPr>
          <a:xfrm>
            <a:off x="1041084" y="269875"/>
            <a:ext cx="10312716" cy="1325563"/>
          </a:xfrm>
        </p:spPr>
        <p:txBody>
          <a:bodyPr anchor="ctr">
            <a:normAutofit/>
          </a:bodyPr>
          <a:lstStyle/>
          <a:p>
            <a:r>
              <a:rPr lang="en-US" dirty="0"/>
              <a:t>AGENDA</a:t>
            </a:r>
          </a:p>
        </p:txBody>
      </p:sp>
      <p:sp>
        <p:nvSpPr>
          <p:cNvPr id="3" name="Content Placeholder 2">
            <a:extLst>
              <a:ext uri="{FF2B5EF4-FFF2-40B4-BE49-F238E27FC236}">
                <a16:creationId xmlns:a16="http://schemas.microsoft.com/office/drawing/2014/main" id="{B005A0D9-E19B-6CA6-08B3-839114AD46AB}"/>
              </a:ext>
            </a:extLst>
          </p:cNvPr>
          <p:cNvSpPr>
            <a:spLocks noGrp="1"/>
          </p:cNvSpPr>
          <p:nvPr>
            <p:ph type="body" sz="quarter" idx="13"/>
          </p:nvPr>
        </p:nvSpPr>
        <p:spPr>
          <a:xfrm>
            <a:off x="1041400" y="1889125"/>
            <a:ext cx="4557713" cy="4467225"/>
          </a:xfrm>
        </p:spPr>
        <p:txBody>
          <a:bodyPr vert="horz" lIns="91440" tIns="45720" rIns="91440" bIns="45720" rtlCol="0" anchor="t">
            <a:normAutofit/>
          </a:bodyPr>
          <a:lstStyle/>
          <a:p>
            <a:pPr marL="342900" indent="-342900">
              <a:buFont typeface="Arial" panose="020B0604020202020204" pitchFamily="34" charset="0"/>
              <a:buChar char="•"/>
            </a:pPr>
            <a:r>
              <a:rPr lang="en-US" sz="1700" dirty="0">
                <a:solidFill>
                  <a:srgbClr val="1B3D6D"/>
                </a:solidFill>
              </a:rPr>
              <a:t>Sedgwick Information</a:t>
            </a:r>
          </a:p>
          <a:p>
            <a:pPr marL="342900" indent="-342900">
              <a:buFont typeface="Arial" panose="020B0604020202020204" pitchFamily="34" charset="0"/>
              <a:buChar char="•"/>
            </a:pPr>
            <a:r>
              <a:rPr lang="en-US" sz="1700" dirty="0">
                <a:solidFill>
                  <a:srgbClr val="1B3D6D"/>
                </a:solidFill>
              </a:rPr>
              <a:t>Lincoln Financial</a:t>
            </a:r>
          </a:p>
          <a:p>
            <a:pPr marL="342900" indent="-342900">
              <a:buFont typeface="Arial" panose="020B0604020202020204" pitchFamily="34" charset="0"/>
              <a:buChar char="•"/>
            </a:pPr>
            <a:r>
              <a:rPr lang="en-US" sz="1700" dirty="0">
                <a:solidFill>
                  <a:srgbClr val="1B3D6D"/>
                </a:solidFill>
              </a:rPr>
              <a:t>FMLA/CFRA/PDL/PFCB 101</a:t>
            </a:r>
          </a:p>
          <a:p>
            <a:pPr marL="342900" indent="-342900">
              <a:buFont typeface="Arial" panose="020B0604020202020204" pitchFamily="34" charset="0"/>
              <a:buChar char="•"/>
            </a:pPr>
            <a:r>
              <a:rPr lang="en-US" sz="1700" dirty="0">
                <a:solidFill>
                  <a:srgbClr val="1B3D6D"/>
                </a:solidFill>
              </a:rPr>
              <a:t>Other types of Leaves – Bereavement, Personal, Reproductive Loss Leave</a:t>
            </a:r>
          </a:p>
          <a:p>
            <a:pPr marL="342900" indent="-342900">
              <a:buFont typeface="Arial" panose="020B0604020202020204" pitchFamily="34" charset="0"/>
              <a:buChar char="•"/>
            </a:pPr>
            <a:r>
              <a:rPr lang="en-US" sz="1700" dirty="0">
                <a:solidFill>
                  <a:srgbClr val="1B3D6D"/>
                </a:solidFill>
              </a:rPr>
              <a:t>How to Manage Leaves including </a:t>
            </a:r>
            <a:r>
              <a:rPr lang="en-US" sz="1700" dirty="0" err="1">
                <a:solidFill>
                  <a:srgbClr val="1B3D6D"/>
                </a:solidFill>
              </a:rPr>
              <a:t>UCPath</a:t>
            </a:r>
            <a:r>
              <a:rPr lang="en-US" sz="1700" dirty="0">
                <a:solidFill>
                  <a:srgbClr val="1B3D6D"/>
                </a:solidFill>
              </a:rPr>
              <a:t> Entries</a:t>
            </a:r>
          </a:p>
          <a:p>
            <a:pPr marL="342900" indent="-342900">
              <a:buFont typeface="Arial" panose="020B0604020202020204" pitchFamily="34" charset="0"/>
              <a:buChar char="•"/>
            </a:pPr>
            <a:r>
              <a:rPr lang="en-US" sz="1700" dirty="0">
                <a:solidFill>
                  <a:srgbClr val="1B3D6D"/>
                </a:solidFill>
              </a:rPr>
              <a:t>Impact to Benefits</a:t>
            </a:r>
          </a:p>
          <a:p>
            <a:pPr marL="342900" indent="-342900">
              <a:buFont typeface="Arial" panose="020B0604020202020204" pitchFamily="34" charset="0"/>
              <a:buChar char="•"/>
            </a:pPr>
            <a:r>
              <a:rPr lang="en-US" sz="1700" dirty="0">
                <a:solidFill>
                  <a:srgbClr val="1B3D6D"/>
                </a:solidFill>
              </a:rPr>
              <a:t>Timecard Coding </a:t>
            </a:r>
          </a:p>
          <a:p>
            <a:pPr marL="342900" indent="-342900">
              <a:buFont typeface="Arial" panose="020B0604020202020204" pitchFamily="34" charset="0"/>
              <a:buChar char="•"/>
            </a:pPr>
            <a:r>
              <a:rPr lang="en-US" sz="1700" dirty="0">
                <a:solidFill>
                  <a:srgbClr val="1B3D6D"/>
                </a:solidFill>
              </a:rPr>
              <a:t>Accommodations/Disability Management &amp; The Interactive Process</a:t>
            </a:r>
          </a:p>
          <a:p>
            <a:pPr marL="342900" indent="-342900">
              <a:buFont typeface="Arial" panose="020B0604020202020204" pitchFamily="34" charset="0"/>
              <a:buChar char="•"/>
            </a:pPr>
            <a:r>
              <a:rPr lang="en-US" sz="1700" dirty="0">
                <a:solidFill>
                  <a:srgbClr val="1B3D6D"/>
                </a:solidFill>
              </a:rPr>
              <a:t>Resources and More!</a:t>
            </a:r>
          </a:p>
          <a:p>
            <a:pPr marL="342900" indent="-342900">
              <a:buFont typeface="Arial" panose="020B0604020202020204" pitchFamily="34" charset="0"/>
              <a:buChar char="•"/>
            </a:pPr>
            <a:endParaRPr lang="en-US" sz="1700"/>
          </a:p>
        </p:txBody>
      </p:sp>
    </p:spTree>
    <p:extLst>
      <p:ext uri="{BB962C8B-B14F-4D97-AF65-F5344CB8AC3E}">
        <p14:creationId xmlns:p14="http://schemas.microsoft.com/office/powerpoint/2010/main" val="1513518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97B54C14-CFD3-D544-7F51-29349ED717BC}"/>
              </a:ext>
            </a:extLst>
          </p:cNvPr>
          <p:cNvSpPr>
            <a:spLocks noGrp="1" noChangeAspect="1"/>
          </p:cNvSpPr>
          <p:nvPr>
            <p:ph type="pic" sz="quarter" idx="13"/>
          </p:nvPr>
        </p:nvSpPr>
        <p:spPr/>
        <p:txBody>
          <a:bodyPr/>
          <a:lstStyle/>
          <a:p>
            <a:endParaRPr lang="en-US"/>
          </a:p>
        </p:txBody>
      </p:sp>
      <p:sp>
        <p:nvSpPr>
          <p:cNvPr id="3" name="Title 2">
            <a:extLst>
              <a:ext uri="{FF2B5EF4-FFF2-40B4-BE49-F238E27FC236}">
                <a16:creationId xmlns:a16="http://schemas.microsoft.com/office/drawing/2014/main" id="{582D6482-807F-B0F3-633B-D131A9CFC81D}"/>
              </a:ext>
            </a:extLst>
          </p:cNvPr>
          <p:cNvSpPr>
            <a:spLocks noGrp="1"/>
          </p:cNvSpPr>
          <p:nvPr>
            <p:ph type="title"/>
          </p:nvPr>
        </p:nvSpPr>
        <p:spPr/>
        <p:txBody>
          <a:bodyPr/>
          <a:lstStyle/>
          <a:p>
            <a:r>
              <a:rPr lang="en-US" dirty="0"/>
              <a:t>UCI Partners</a:t>
            </a:r>
          </a:p>
        </p:txBody>
      </p:sp>
      <p:sp>
        <p:nvSpPr>
          <p:cNvPr id="4" name="Text Placeholder 3">
            <a:extLst>
              <a:ext uri="{FF2B5EF4-FFF2-40B4-BE49-F238E27FC236}">
                <a16:creationId xmlns:a16="http://schemas.microsoft.com/office/drawing/2014/main" id="{5105D786-AC6C-8797-3A91-478F824DBD0E}"/>
              </a:ext>
            </a:extLst>
          </p:cNvPr>
          <p:cNvSpPr>
            <a:spLocks noGrp="1"/>
          </p:cNvSpPr>
          <p:nvPr>
            <p:ph type="body" idx="1"/>
          </p:nvPr>
        </p:nvSpPr>
        <p:spPr/>
        <p:txBody>
          <a:bodyPr/>
          <a:lstStyle/>
          <a:p>
            <a:r>
              <a:rPr lang="en-US" dirty="0"/>
              <a:t>Sedgwick</a:t>
            </a:r>
          </a:p>
          <a:p>
            <a:r>
              <a:rPr lang="en-US" dirty="0"/>
              <a:t>Lincoln Financial Group</a:t>
            </a:r>
          </a:p>
        </p:txBody>
      </p:sp>
    </p:spTree>
    <p:extLst>
      <p:ext uri="{BB962C8B-B14F-4D97-AF65-F5344CB8AC3E}">
        <p14:creationId xmlns:p14="http://schemas.microsoft.com/office/powerpoint/2010/main" val="3596176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0280-D35B-31A7-8F7E-5690C31BDF78}"/>
              </a:ext>
            </a:extLst>
          </p:cNvPr>
          <p:cNvSpPr>
            <a:spLocks noGrp="1"/>
          </p:cNvSpPr>
          <p:nvPr>
            <p:ph type="title"/>
          </p:nvPr>
        </p:nvSpPr>
        <p:spPr/>
        <p:txBody>
          <a:bodyPr>
            <a:normAutofit/>
          </a:bodyPr>
          <a:lstStyle/>
          <a:p>
            <a:pPr algn="ctr"/>
            <a:r>
              <a:rPr lang="en-US" dirty="0"/>
              <a:t>SEDGWICK STAFF LEAVES SUPPORT</a:t>
            </a:r>
          </a:p>
        </p:txBody>
      </p:sp>
      <p:sp>
        <p:nvSpPr>
          <p:cNvPr id="3" name="Content Placeholder 2">
            <a:extLst>
              <a:ext uri="{FF2B5EF4-FFF2-40B4-BE49-F238E27FC236}">
                <a16:creationId xmlns:a16="http://schemas.microsoft.com/office/drawing/2014/main" id="{B005A0D9-E19B-6CA6-08B3-839114AD46AB}"/>
              </a:ext>
            </a:extLst>
          </p:cNvPr>
          <p:cNvSpPr>
            <a:spLocks noGrp="1"/>
          </p:cNvSpPr>
          <p:nvPr>
            <p:ph sz="quarter" idx="13"/>
          </p:nvPr>
        </p:nvSpPr>
        <p:spPr>
          <a:xfrm>
            <a:off x="1052944" y="1279594"/>
            <a:ext cx="10300855" cy="4097814"/>
          </a:xfrm>
        </p:spPr>
        <p:txBody>
          <a:bodyPr vert="horz" lIns="91440" tIns="45720" rIns="91440" bIns="45720" rtlCol="0" anchor="t">
            <a:normAutofit/>
          </a:bodyPr>
          <a:lstStyle/>
          <a:p>
            <a:pPr algn="l"/>
            <a:endParaRPr lang="en-US" sz="1400" b="1" i="0">
              <a:solidFill>
                <a:srgbClr val="2E5596"/>
              </a:solidFill>
              <a:effectLst/>
              <a:latin typeface="Century Gothic" panose="020B0502020202020204" pitchFamily="34" charset="0"/>
            </a:endParaRPr>
          </a:p>
          <a:p>
            <a:r>
              <a:rPr lang="en-US" sz="1600" b="1" i="0" dirty="0">
                <a:solidFill>
                  <a:srgbClr val="2E5596"/>
                </a:solidFill>
                <a:effectLst/>
                <a:latin typeface="Century Gothic"/>
              </a:rPr>
              <a:t>UCI partners with Sedgwick to administer Staff leaves and requests for reasonable accommodation for Campus, Health Sciences and </a:t>
            </a:r>
            <a:r>
              <a:rPr lang="en-US" sz="1600" b="1" dirty="0">
                <a:solidFill>
                  <a:srgbClr val="2E5596"/>
                </a:solidFill>
                <a:latin typeface="Century Gothic"/>
              </a:rPr>
              <a:t>all Health</a:t>
            </a:r>
            <a:r>
              <a:rPr lang="en-US" sz="1600" b="1" i="0" dirty="0">
                <a:solidFill>
                  <a:srgbClr val="2E5596"/>
                </a:solidFill>
                <a:effectLst/>
                <a:latin typeface="Century Gothic"/>
              </a:rPr>
              <a:t> employees. Leave types include:</a:t>
            </a:r>
          </a:p>
          <a:p>
            <a:pPr algn="l"/>
            <a:endParaRPr lang="en-US" sz="1800" b="1" i="0">
              <a:solidFill>
                <a:srgbClr val="2E5596"/>
              </a:solidFill>
              <a:effectLst/>
              <a:latin typeface="Century Gothic" panose="020B0502020202020204" pitchFamily="34" charset="0"/>
            </a:endParaRPr>
          </a:p>
          <a:p>
            <a:pPr algn="l"/>
            <a:endParaRPr lang="en-US" sz="1800" b="0" i="0">
              <a:solidFill>
                <a:srgbClr val="1A1A1A"/>
              </a:solidFill>
              <a:effectLst/>
              <a:latin typeface="Century Gothic" panose="020B0502020202020204" pitchFamily="34" charset="0"/>
            </a:endParaRPr>
          </a:p>
          <a:p>
            <a:pPr algn="l"/>
            <a:endParaRPr lang="en-US" sz="1800">
              <a:solidFill>
                <a:srgbClr val="1A1A1A"/>
              </a:solidFill>
              <a:latin typeface="Century Gothic" panose="020B0502020202020204" pitchFamily="34" charset="0"/>
            </a:endParaRPr>
          </a:p>
          <a:p>
            <a:pPr algn="l"/>
            <a:endParaRPr lang="en-US" sz="1800" b="0" i="0">
              <a:solidFill>
                <a:srgbClr val="1A1A1A"/>
              </a:solidFill>
              <a:effectLst/>
              <a:latin typeface="Century Gothic" panose="020B0502020202020204" pitchFamily="34" charset="0"/>
            </a:endParaRPr>
          </a:p>
          <a:p>
            <a:pPr algn="l"/>
            <a:endParaRPr lang="en-US" sz="1800">
              <a:solidFill>
                <a:srgbClr val="1A1A1A"/>
              </a:solidFill>
              <a:latin typeface="Century Gothic" panose="020B0502020202020204" pitchFamily="34" charset="0"/>
            </a:endParaRPr>
          </a:p>
          <a:p>
            <a:pPr algn="l"/>
            <a:endParaRPr lang="en-US" sz="1800" b="0" i="0">
              <a:solidFill>
                <a:srgbClr val="1A1A1A"/>
              </a:solidFill>
              <a:effectLst/>
              <a:latin typeface="Century Gothic" panose="020B0502020202020204" pitchFamily="34" charset="0"/>
            </a:endParaRPr>
          </a:p>
          <a:p>
            <a:endParaRPr lang="en-US">
              <a:latin typeface="Century Gothic" panose="020B0502020202020204" pitchFamily="34" charset="0"/>
            </a:endParaRPr>
          </a:p>
        </p:txBody>
      </p:sp>
      <p:sp>
        <p:nvSpPr>
          <p:cNvPr id="5" name="TextBox 4">
            <a:extLst>
              <a:ext uri="{FF2B5EF4-FFF2-40B4-BE49-F238E27FC236}">
                <a16:creationId xmlns:a16="http://schemas.microsoft.com/office/drawing/2014/main" id="{22977C9F-1BF6-6E30-2C8D-C54775BF750D}"/>
              </a:ext>
            </a:extLst>
          </p:cNvPr>
          <p:cNvSpPr txBox="1"/>
          <p:nvPr/>
        </p:nvSpPr>
        <p:spPr>
          <a:xfrm>
            <a:off x="1052942" y="2498046"/>
            <a:ext cx="10758057" cy="2831544"/>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600" dirty="0"/>
              <a:t>Family and Medical Leave (FMLA)</a:t>
            </a:r>
          </a:p>
          <a:p>
            <a:pPr marL="285750" indent="-285750">
              <a:buFont typeface="Arial" panose="020B0604020202020204" pitchFamily="34" charset="0"/>
              <a:buChar char="•"/>
            </a:pPr>
            <a:r>
              <a:rPr lang="en-US" sz="1600" dirty="0"/>
              <a:t>California Family Rights Act (CFRA)</a:t>
            </a:r>
          </a:p>
          <a:p>
            <a:pPr marL="285750" indent="-285750">
              <a:buFont typeface="Arial" panose="020B0604020202020204" pitchFamily="34" charset="0"/>
              <a:buChar char="•"/>
            </a:pPr>
            <a:r>
              <a:rPr lang="en-US" sz="1600" dirty="0"/>
              <a:t>Medical</a:t>
            </a:r>
          </a:p>
          <a:p>
            <a:pPr marL="285750" indent="-285750">
              <a:buFont typeface="Arial" panose="020B0604020202020204" pitchFamily="34" charset="0"/>
              <a:buChar char="•"/>
            </a:pPr>
            <a:r>
              <a:rPr lang="en-US" sz="1600" dirty="0"/>
              <a:t>Pregnancy </a:t>
            </a:r>
          </a:p>
          <a:p>
            <a:pPr marL="285750" indent="-285750">
              <a:buFont typeface="Arial" panose="020B0604020202020204" pitchFamily="34" charset="0"/>
              <a:buChar char="•"/>
            </a:pPr>
            <a:r>
              <a:rPr lang="en-US" sz="1600" dirty="0"/>
              <a:t>Parental Bonding </a:t>
            </a:r>
          </a:p>
          <a:p>
            <a:pPr marL="285750" indent="-285750">
              <a:buFont typeface="Arial" panose="020B0604020202020204" pitchFamily="34" charset="0"/>
              <a:buChar char="•"/>
            </a:pPr>
            <a:r>
              <a:rPr lang="en-US" sz="1600" dirty="0"/>
              <a:t>Care for a Family Member </a:t>
            </a:r>
          </a:p>
          <a:p>
            <a:pPr marL="285750" indent="-285750">
              <a:buFont typeface="Arial" panose="020B0604020202020204" pitchFamily="34" charset="0"/>
              <a:buChar char="•"/>
            </a:pPr>
            <a:r>
              <a:rPr lang="en-US" sz="1600" dirty="0"/>
              <a:t>Military</a:t>
            </a:r>
          </a:p>
          <a:p>
            <a:pPr marL="285750" indent="-285750">
              <a:buFont typeface="Arial" panose="020B0604020202020204" pitchFamily="34" charset="0"/>
              <a:buChar char="•"/>
            </a:pPr>
            <a:endParaRPr lang="en-US" sz="1600"/>
          </a:p>
          <a:p>
            <a:r>
              <a:rPr lang="en-US" sz="1600" dirty="0"/>
              <a:t>Please Note: Faculty/academics, postdocs and residents (AFT, M9, UAW, and UAPD will continue to be managed internally. </a:t>
            </a:r>
          </a:p>
          <a:p>
            <a:endParaRPr lang="en-US"/>
          </a:p>
        </p:txBody>
      </p:sp>
    </p:spTree>
    <p:extLst>
      <p:ext uri="{BB962C8B-B14F-4D97-AF65-F5344CB8AC3E}">
        <p14:creationId xmlns:p14="http://schemas.microsoft.com/office/powerpoint/2010/main" val="3726844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BC015-6F44-02F4-8880-62730C529E82}"/>
              </a:ext>
            </a:extLst>
          </p:cNvPr>
          <p:cNvSpPr>
            <a:spLocks noGrp="1"/>
          </p:cNvSpPr>
          <p:nvPr>
            <p:ph type="title"/>
          </p:nvPr>
        </p:nvSpPr>
        <p:spPr>
          <a:xfrm>
            <a:off x="1052944" y="365125"/>
            <a:ext cx="10955393" cy="886159"/>
          </a:xfrm>
        </p:spPr>
        <p:txBody>
          <a:bodyPr>
            <a:normAutofit fontScale="90000"/>
          </a:bodyPr>
          <a:lstStyle/>
          <a:p>
            <a:r>
              <a:rPr lang="en-US" dirty="0"/>
              <a:t>HOW TO INITIATE REQUEST WITH SEDGWICK</a:t>
            </a:r>
          </a:p>
        </p:txBody>
      </p:sp>
      <p:sp>
        <p:nvSpPr>
          <p:cNvPr id="3" name="Content Placeholder 2">
            <a:extLst>
              <a:ext uri="{FF2B5EF4-FFF2-40B4-BE49-F238E27FC236}">
                <a16:creationId xmlns:a16="http://schemas.microsoft.com/office/drawing/2014/main" id="{D29DD341-5863-DB3B-56CC-CA8FA18A2E1D}"/>
              </a:ext>
            </a:extLst>
          </p:cNvPr>
          <p:cNvSpPr>
            <a:spLocks noGrp="1"/>
          </p:cNvSpPr>
          <p:nvPr>
            <p:ph sz="quarter" idx="13"/>
          </p:nvPr>
        </p:nvSpPr>
        <p:spPr/>
        <p:txBody>
          <a:bodyPr vert="horz" lIns="91440" tIns="45720" rIns="91440" bIns="45720" rtlCol="0" anchor="t">
            <a:noAutofit/>
          </a:bodyPr>
          <a:lstStyle/>
          <a:p>
            <a:pPr lvl="0"/>
            <a:r>
              <a:rPr lang="en-US" sz="1800" dirty="0" err="1">
                <a:solidFill>
                  <a:schemeClr val="tx1"/>
                </a:solidFill>
              </a:rPr>
              <a:t>mysedgwick</a:t>
            </a:r>
            <a:r>
              <a:rPr lang="en-US" sz="1800" dirty="0">
                <a:solidFill>
                  <a:schemeClr val="tx1"/>
                </a:solidFill>
              </a:rPr>
              <a:t> Portal: </a:t>
            </a:r>
          </a:p>
          <a:p>
            <a:pPr lvl="1"/>
            <a:r>
              <a:rPr lang="en-US">
                <a:solidFill>
                  <a:schemeClr val="tx1"/>
                </a:solidFill>
                <a:hlinkClick r:id="rId2">
                  <a:extLst>
                    <a:ext uri="{A12FA001-AC4F-418D-AE19-62706E023703}">
                      <ahyp:hlinkClr xmlns:ahyp="http://schemas.microsoft.com/office/drawing/2018/hyperlinkcolor" val="tx"/>
                    </a:ext>
                  </a:extLst>
                </a:hlinkClick>
              </a:rPr>
              <a:t>https://hr.uci.edu/sedgwick</a:t>
            </a:r>
            <a:r>
              <a:rPr lang="en-US">
                <a:solidFill>
                  <a:schemeClr val="tx1"/>
                </a:solidFill>
              </a:rPr>
              <a:t>  </a:t>
            </a:r>
          </a:p>
          <a:p>
            <a:pPr lvl="1"/>
            <a:r>
              <a:rPr lang="en-US" dirty="0">
                <a:solidFill>
                  <a:schemeClr val="tx1"/>
                </a:solidFill>
              </a:rPr>
              <a:t>login with UCInetID and password</a:t>
            </a:r>
          </a:p>
          <a:p>
            <a:r>
              <a:rPr lang="en-US" sz="1800" dirty="0">
                <a:solidFill>
                  <a:schemeClr val="tx1"/>
                </a:solidFill>
              </a:rPr>
              <a:t>Toll Free: (855) 922-2152</a:t>
            </a:r>
          </a:p>
          <a:p>
            <a:pPr lvl="1"/>
            <a:r>
              <a:rPr lang="en-US" dirty="0">
                <a:solidFill>
                  <a:schemeClr val="tx1"/>
                </a:solidFill>
              </a:rPr>
              <a:t>Interactive Voice Response 24/7/365</a:t>
            </a:r>
          </a:p>
          <a:p>
            <a:pPr lvl="1"/>
            <a:r>
              <a:rPr lang="en-US" dirty="0">
                <a:solidFill>
                  <a:schemeClr val="tx1"/>
                </a:solidFill>
              </a:rPr>
              <a:t>Service Center 5am to 5pm M-F</a:t>
            </a:r>
          </a:p>
          <a:p>
            <a:pPr lvl="1"/>
            <a:r>
              <a:rPr lang="en-US" dirty="0">
                <a:solidFill>
                  <a:schemeClr val="tx1"/>
                </a:solidFill>
              </a:rPr>
              <a:t>Leave Specialists 6am to 7pm M-F</a:t>
            </a:r>
          </a:p>
          <a:p>
            <a:pPr marL="0" lvl="1" indent="0">
              <a:buNone/>
            </a:pPr>
            <a:endParaRPr lang="en-US">
              <a:solidFill>
                <a:schemeClr val="tx1"/>
              </a:solidFill>
            </a:endParaRPr>
          </a:p>
          <a:p>
            <a:r>
              <a:rPr lang="en-US" sz="1800" dirty="0">
                <a:solidFill>
                  <a:schemeClr val="tx1"/>
                </a:solidFill>
              </a:rPr>
              <a:t>Opting into communications via text and email messaging is recommended</a:t>
            </a:r>
          </a:p>
          <a:p>
            <a:endParaRPr lang="en-US" sz="1800">
              <a:solidFill>
                <a:schemeClr val="tx1"/>
              </a:solidFill>
            </a:endParaRPr>
          </a:p>
          <a:p>
            <a:r>
              <a:rPr lang="en-US" sz="1800" dirty="0">
                <a:solidFill>
                  <a:schemeClr val="tx1"/>
                </a:solidFill>
              </a:rPr>
              <a:t>Some information to have available when initiating a request include:</a:t>
            </a:r>
          </a:p>
          <a:p>
            <a:pPr lvl="1"/>
            <a:r>
              <a:rPr lang="en-US" dirty="0">
                <a:solidFill>
                  <a:schemeClr val="tx1"/>
                </a:solidFill>
              </a:rPr>
              <a:t>Reason for Absence (i.e., own medical, family medical, pregnancy, parental bonding, etc.)</a:t>
            </a:r>
          </a:p>
          <a:p>
            <a:pPr lvl="1"/>
            <a:r>
              <a:rPr lang="en-US" dirty="0">
                <a:solidFill>
                  <a:schemeClr val="tx1"/>
                </a:solidFill>
              </a:rPr>
              <a:t>Employee's Contact Information</a:t>
            </a:r>
          </a:p>
          <a:p>
            <a:pPr lvl="1"/>
            <a:r>
              <a:rPr lang="en-US" dirty="0">
                <a:solidFill>
                  <a:schemeClr val="tx1"/>
                </a:solidFill>
              </a:rPr>
              <a:t>Anticipated begin and end dates (end dates are not always available and that's okay)</a:t>
            </a:r>
          </a:p>
        </p:txBody>
      </p:sp>
      <p:pic>
        <p:nvPicPr>
          <p:cNvPr id="4" name="Picture 3">
            <a:extLst>
              <a:ext uri="{FF2B5EF4-FFF2-40B4-BE49-F238E27FC236}">
                <a16:creationId xmlns:a16="http://schemas.microsoft.com/office/drawing/2014/main" id="{469BA9F5-2B37-CF15-B296-72DB5A706E99}"/>
              </a:ext>
            </a:extLst>
          </p:cNvPr>
          <p:cNvPicPr>
            <a:picLocks noChangeAspect="1"/>
          </p:cNvPicPr>
          <p:nvPr/>
        </p:nvPicPr>
        <p:blipFill>
          <a:blip r:embed="rId3"/>
          <a:stretch>
            <a:fillRect/>
          </a:stretch>
        </p:blipFill>
        <p:spPr>
          <a:xfrm>
            <a:off x="6452731" y="1359568"/>
            <a:ext cx="4900637" cy="694747"/>
          </a:xfrm>
          <a:prstGeom prst="rect">
            <a:avLst/>
          </a:prstGeom>
          <a:ln>
            <a:solidFill>
              <a:schemeClr val="accent1"/>
            </a:solidFill>
          </a:ln>
        </p:spPr>
      </p:pic>
    </p:spTree>
    <p:extLst>
      <p:ext uri="{BB962C8B-B14F-4D97-AF65-F5344CB8AC3E}">
        <p14:creationId xmlns:p14="http://schemas.microsoft.com/office/powerpoint/2010/main" val="341119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633F0-094C-CC4A-88FC-C8F41EF14A80}"/>
              </a:ext>
            </a:extLst>
          </p:cNvPr>
          <p:cNvSpPr>
            <a:spLocks noGrp="1"/>
          </p:cNvSpPr>
          <p:nvPr>
            <p:ph type="title"/>
          </p:nvPr>
        </p:nvSpPr>
        <p:spPr>
          <a:xfrm>
            <a:off x="1340747" y="365125"/>
            <a:ext cx="10013054" cy="863367"/>
          </a:xfrm>
        </p:spPr>
        <p:txBody>
          <a:bodyPr>
            <a:normAutofit/>
          </a:bodyPr>
          <a:lstStyle/>
          <a:p>
            <a:r>
              <a:rPr lang="en-US" sz="4000" dirty="0"/>
              <a:t>SEDGWICK CONTACT METHODS</a:t>
            </a:r>
            <a:endParaRPr lang="en-US" dirty="0"/>
          </a:p>
        </p:txBody>
      </p:sp>
      <p:sp>
        <p:nvSpPr>
          <p:cNvPr id="3" name="Content Placeholder 2">
            <a:extLst>
              <a:ext uri="{FF2B5EF4-FFF2-40B4-BE49-F238E27FC236}">
                <a16:creationId xmlns:a16="http://schemas.microsoft.com/office/drawing/2014/main" id="{1C9D3EDE-99F7-860F-6A1E-0271D6E2119E}"/>
              </a:ext>
            </a:extLst>
          </p:cNvPr>
          <p:cNvSpPr>
            <a:spLocks noGrp="1"/>
          </p:cNvSpPr>
          <p:nvPr>
            <p:ph sz="half" idx="1"/>
          </p:nvPr>
        </p:nvSpPr>
        <p:spPr>
          <a:xfrm>
            <a:off x="1170122" y="1590676"/>
            <a:ext cx="5215179" cy="4465350"/>
          </a:xfrm>
        </p:spPr>
        <p:txBody>
          <a:bodyPr vert="horz" lIns="91440" tIns="45720" rIns="91440" bIns="45720" rtlCol="0" anchor="t">
            <a:noAutofit/>
          </a:bodyPr>
          <a:lstStyle/>
          <a:p>
            <a:pPr marL="0" indent="0">
              <a:buNone/>
            </a:pPr>
            <a:r>
              <a:rPr lang="en-US" sz="1600" b="1">
                <a:solidFill>
                  <a:schemeClr val="tx1"/>
                </a:solidFill>
                <a:cs typeface="Calibri"/>
              </a:rPr>
              <a:t>Employee and Supervisor Contact</a:t>
            </a:r>
          </a:p>
          <a:p>
            <a:pPr marL="342900" indent="-342900">
              <a:buFont typeface="Arial" panose="020B0604020202020204" pitchFamily="34" charset="0"/>
              <a:buChar char="•"/>
            </a:pPr>
            <a:r>
              <a:rPr lang="en-US" sz="1600" err="1">
                <a:solidFill>
                  <a:schemeClr val="tx1"/>
                </a:solidFill>
                <a:cs typeface="Calibri"/>
              </a:rPr>
              <a:t>mysedgwick</a:t>
            </a:r>
            <a:r>
              <a:rPr lang="en-US" sz="1600">
                <a:solidFill>
                  <a:schemeClr val="tx1"/>
                </a:solidFill>
                <a:cs typeface="Calibri"/>
              </a:rPr>
              <a:t> Portal: </a:t>
            </a:r>
            <a:r>
              <a:rPr lang="en-US" sz="1600">
                <a:solidFill>
                  <a:srgbClr val="00B0F0"/>
                </a:solidFill>
                <a:cs typeface="Calibri"/>
                <a:hlinkClick r:id="rId2">
                  <a:extLst>
                    <a:ext uri="{A12FA001-AC4F-418D-AE19-62706E023703}">
                      <ahyp:hlinkClr xmlns:ahyp="http://schemas.microsoft.com/office/drawing/2018/hyperlinkcolor" val="tx"/>
                    </a:ext>
                  </a:extLst>
                </a:hlinkClick>
              </a:rPr>
              <a:t>https://hr.uci.edu/sedgwick</a:t>
            </a:r>
            <a:endParaRPr lang="en-US" sz="1600">
              <a:solidFill>
                <a:srgbClr val="00B0F0"/>
              </a:solidFill>
              <a:cs typeface="Calibri"/>
            </a:endParaRPr>
          </a:p>
          <a:p>
            <a:pPr lvl="1"/>
            <a:r>
              <a:rPr lang="en-US" sz="1600">
                <a:solidFill>
                  <a:schemeClr val="tx1"/>
                </a:solidFill>
                <a:cs typeface="Calibri"/>
              </a:rPr>
              <a:t>The Communication Center within </a:t>
            </a:r>
            <a:r>
              <a:rPr lang="en-US" sz="1600" err="1">
                <a:solidFill>
                  <a:schemeClr val="tx1"/>
                </a:solidFill>
                <a:cs typeface="Calibri"/>
              </a:rPr>
              <a:t>mySedgwick</a:t>
            </a:r>
            <a:r>
              <a:rPr lang="en-US" sz="1600">
                <a:solidFill>
                  <a:schemeClr val="tx1"/>
                </a:solidFill>
                <a:cs typeface="Calibri"/>
              </a:rPr>
              <a:t> allows you to communicate directly with the Sedgwick case specialist.</a:t>
            </a:r>
          </a:p>
          <a:p>
            <a:pPr marL="456565" lvl="1" indent="0">
              <a:buNone/>
            </a:pPr>
            <a:endParaRPr lang="en-US" sz="1600">
              <a:solidFill>
                <a:schemeClr val="tx1"/>
              </a:solidFill>
              <a:cs typeface="Calibri" panose="020F0502020204030204" pitchFamily="34" charset="0"/>
            </a:endParaRPr>
          </a:p>
          <a:p>
            <a:r>
              <a:rPr lang="en-US" sz="1600">
                <a:solidFill>
                  <a:schemeClr val="tx1"/>
                </a:solidFill>
                <a:cs typeface="Calibri"/>
              </a:rPr>
              <a:t>Phone (855) 922-2152 </a:t>
            </a:r>
          </a:p>
          <a:p>
            <a:pPr lvl="1"/>
            <a:r>
              <a:rPr lang="en-US" sz="1600">
                <a:solidFill>
                  <a:schemeClr val="tx1"/>
                </a:solidFill>
                <a:cs typeface="Calibri"/>
              </a:rPr>
              <a:t>Interactive Voice Response 24/7/365</a:t>
            </a:r>
          </a:p>
          <a:p>
            <a:pPr marL="456565" lvl="1" indent="0">
              <a:buNone/>
            </a:pPr>
            <a:endParaRPr lang="en-US" sz="1600">
              <a:solidFill>
                <a:schemeClr val="tx1"/>
              </a:solidFill>
              <a:cs typeface="Calibri" panose="020F0502020204030204" pitchFamily="34" charset="0"/>
            </a:endParaRPr>
          </a:p>
          <a:p>
            <a:pPr lvl="0"/>
            <a:r>
              <a:rPr lang="en-US" sz="1600">
                <a:solidFill>
                  <a:schemeClr val="tx1"/>
                </a:solidFill>
                <a:cs typeface="Calibri"/>
              </a:rPr>
              <a:t>Fax to: (855) 800-5116</a:t>
            </a:r>
          </a:p>
          <a:p>
            <a:pPr lvl="1"/>
            <a:r>
              <a:rPr lang="en-US" sz="1600">
                <a:solidFill>
                  <a:schemeClr val="tx1"/>
                </a:solidFill>
                <a:cs typeface="Calibri"/>
              </a:rPr>
              <a:t>Include Employee Name and ID number or claim number. </a:t>
            </a:r>
          </a:p>
          <a:p>
            <a:pPr marL="456565" lvl="1" indent="0">
              <a:buNone/>
            </a:pPr>
            <a:endParaRPr lang="en-US" sz="1600">
              <a:solidFill>
                <a:schemeClr val="tx1"/>
              </a:solidFill>
              <a:cs typeface="Calibri" panose="020F0502020204030204" pitchFamily="34" charset="0"/>
            </a:endParaRPr>
          </a:p>
          <a:p>
            <a:pPr lvl="0"/>
            <a:r>
              <a:rPr lang="en-US" sz="1600">
                <a:solidFill>
                  <a:schemeClr val="tx1"/>
                </a:solidFill>
                <a:cs typeface="Calibri"/>
              </a:rPr>
              <a:t>Existing Claims Only</a:t>
            </a:r>
          </a:p>
          <a:p>
            <a:pPr lvl="1"/>
            <a:r>
              <a:rPr lang="en-US" sz="1600">
                <a:solidFill>
                  <a:schemeClr val="tx1"/>
                </a:solidFill>
                <a:cs typeface="Calibri"/>
              </a:rPr>
              <a:t>Medical documents can be emailed to: </a:t>
            </a:r>
            <a:r>
              <a:rPr lang="en-US" sz="1600">
                <a:solidFill>
                  <a:srgbClr val="00B0F0"/>
                </a:solidFill>
                <a:cs typeface="Calibri"/>
                <a:hlinkClick r:id="rId3">
                  <a:extLst>
                    <a:ext uri="{A12FA001-AC4F-418D-AE19-62706E023703}">
                      <ahyp:hlinkClr xmlns:ahyp="http://schemas.microsoft.com/office/drawing/2018/hyperlinkcolor" val="tx"/>
                    </a:ext>
                  </a:extLst>
                </a:hlinkClick>
              </a:rPr>
              <a:t>Claimdocuments@sedgwick.com</a:t>
            </a:r>
            <a:endParaRPr lang="en-US" sz="1600">
              <a:solidFill>
                <a:srgbClr val="00B0F0"/>
              </a:solidFill>
              <a:cs typeface="Calibri"/>
            </a:endParaRPr>
          </a:p>
          <a:p>
            <a:pPr lvl="1"/>
            <a:r>
              <a:rPr lang="en-US" sz="1600">
                <a:solidFill>
                  <a:schemeClr val="tx1"/>
                </a:solidFill>
                <a:cs typeface="Calibri"/>
              </a:rPr>
              <a:t>Include Employee Name and ID number or claim number. </a:t>
            </a:r>
          </a:p>
        </p:txBody>
      </p:sp>
      <p:sp>
        <p:nvSpPr>
          <p:cNvPr id="4" name="Content Placeholder 3">
            <a:extLst>
              <a:ext uri="{FF2B5EF4-FFF2-40B4-BE49-F238E27FC236}">
                <a16:creationId xmlns:a16="http://schemas.microsoft.com/office/drawing/2014/main" id="{65A86C37-3FA8-FAE0-1667-04C544F05E8D}"/>
              </a:ext>
            </a:extLst>
          </p:cNvPr>
          <p:cNvSpPr>
            <a:spLocks noGrp="1"/>
          </p:cNvSpPr>
          <p:nvPr>
            <p:ph sz="half" idx="2"/>
          </p:nvPr>
        </p:nvSpPr>
        <p:spPr>
          <a:xfrm>
            <a:off x="6484073" y="1590676"/>
            <a:ext cx="4869727" cy="4465349"/>
          </a:xfrm>
        </p:spPr>
        <p:txBody>
          <a:bodyPr vert="horz" lIns="91440" tIns="45720" rIns="91440" bIns="45720" rtlCol="0" anchor="t">
            <a:normAutofit/>
          </a:bodyPr>
          <a:lstStyle/>
          <a:p>
            <a:pPr marL="0" indent="0">
              <a:buNone/>
            </a:pPr>
            <a:r>
              <a:rPr lang="en-US" sz="1600" b="1">
                <a:solidFill>
                  <a:schemeClr val="tx1"/>
                </a:solidFill>
                <a:cs typeface="Calibri"/>
              </a:rPr>
              <a:t>Supervisor Use Only </a:t>
            </a:r>
          </a:p>
          <a:p>
            <a:r>
              <a:rPr lang="en-US" sz="1600">
                <a:solidFill>
                  <a:schemeClr val="tx1"/>
                </a:solidFill>
                <a:cs typeface="Calibri"/>
              </a:rPr>
              <a:t>Questions, Concerns, or to Check a Case Status, email Sedgwick at:   </a:t>
            </a:r>
          </a:p>
          <a:p>
            <a:pPr marL="0" indent="0">
              <a:buNone/>
            </a:pPr>
            <a:r>
              <a:rPr lang="en-US" sz="1600">
                <a:solidFill>
                  <a:schemeClr val="tx1"/>
                </a:solidFill>
                <a:cs typeface="Calibri"/>
              </a:rPr>
              <a:t>            </a:t>
            </a:r>
            <a:r>
              <a:rPr lang="en-US" sz="1600">
                <a:solidFill>
                  <a:srgbClr val="00B0F0"/>
                </a:solidFill>
                <a:cs typeface="Calibri"/>
                <a:hlinkClick r:id="rId4">
                  <a:extLst>
                    <a:ext uri="{A12FA001-AC4F-418D-AE19-62706E023703}">
                      <ahyp:hlinkClr xmlns:ahyp="http://schemas.microsoft.com/office/drawing/2018/hyperlinkcolor" val="tx"/>
                    </a:ext>
                  </a:extLst>
                </a:hlinkClick>
              </a:rPr>
              <a:t>UCIrvine@sedgwick.com</a:t>
            </a:r>
            <a:endParaRPr lang="en-US" sz="1600">
              <a:solidFill>
                <a:srgbClr val="00B0F0"/>
              </a:solidFill>
              <a:cs typeface="Calibri"/>
            </a:endParaRPr>
          </a:p>
          <a:p>
            <a:pPr marL="0" indent="0">
              <a:buNone/>
            </a:pPr>
            <a:r>
              <a:rPr lang="en-US" sz="1600">
                <a:solidFill>
                  <a:srgbClr val="00B0F0"/>
                </a:solidFill>
                <a:cs typeface="Calibri"/>
              </a:rPr>
              <a:t>*</a:t>
            </a:r>
            <a:r>
              <a:rPr lang="en-US" sz="1600" b="1">
                <a:solidFill>
                  <a:srgbClr val="00B0F0"/>
                </a:solidFill>
                <a:cs typeface="Calibri"/>
              </a:rPr>
              <a:t>please do not share this email with our co-workers. </a:t>
            </a:r>
          </a:p>
          <a:p>
            <a:pPr marL="0" indent="0">
              <a:buNone/>
            </a:pPr>
            <a:endParaRPr lang="en-US" sz="1600">
              <a:solidFill>
                <a:srgbClr val="00B0F0"/>
              </a:solidFill>
              <a:cs typeface="Calibri" panose="020F0502020204030204" pitchFamily="34" charset="0"/>
            </a:endParaRPr>
          </a:p>
          <a:p>
            <a:pPr lvl="1"/>
            <a:r>
              <a:rPr lang="en-US" sz="1600">
                <a:solidFill>
                  <a:schemeClr val="tx1"/>
                </a:solidFill>
                <a:cs typeface="Calibri"/>
              </a:rPr>
              <a:t>Include Employee Name and ID number or claim number. </a:t>
            </a:r>
          </a:p>
          <a:p>
            <a:endParaRPr lang="en-US"/>
          </a:p>
        </p:txBody>
      </p:sp>
    </p:spTree>
    <p:extLst>
      <p:ext uri="{BB962C8B-B14F-4D97-AF65-F5344CB8AC3E}">
        <p14:creationId xmlns:p14="http://schemas.microsoft.com/office/powerpoint/2010/main" val="3512035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A1274-6F39-7394-F5BE-147E9F1E976A}"/>
              </a:ext>
            </a:extLst>
          </p:cNvPr>
          <p:cNvSpPr>
            <a:spLocks noGrp="1"/>
          </p:cNvSpPr>
          <p:nvPr>
            <p:ph type="title"/>
          </p:nvPr>
        </p:nvSpPr>
        <p:spPr/>
        <p:txBody>
          <a:bodyPr>
            <a:normAutofit fontScale="90000"/>
          </a:bodyPr>
          <a:lstStyle/>
          <a:p>
            <a:pPr algn="ctr"/>
            <a:r>
              <a:rPr lang="en-US" dirty="0">
                <a:latin typeface="+mn-lt"/>
              </a:rPr>
              <a:t>MYSEDGWICK</a:t>
            </a:r>
            <a:br>
              <a:rPr lang="en-US" dirty="0">
                <a:latin typeface="+mn-lt"/>
              </a:rPr>
            </a:br>
            <a:r>
              <a:rPr lang="en-US" sz="2000" b="1" i="0" u="none" strike="noStrike" dirty="0">
                <a:solidFill>
                  <a:srgbClr val="00568D"/>
                </a:solidFill>
                <a:effectLst/>
                <a:latin typeface="+mn-lt"/>
                <a:hlinkClick r:id="rId3"/>
              </a:rPr>
              <a:t>hr.uci.edu/Sedgwick</a:t>
            </a:r>
            <a:br>
              <a:rPr lang="en-US" b="1" i="0" u="none" strike="noStrike" dirty="0">
                <a:effectLst/>
                <a:latin typeface="Arial" panose="020B0604020202020204" pitchFamily="34" charset="0"/>
              </a:rPr>
            </a:br>
            <a:endParaRPr lang="en-US"/>
          </a:p>
        </p:txBody>
      </p:sp>
      <p:sp>
        <p:nvSpPr>
          <p:cNvPr id="3" name="Content Placeholder 2">
            <a:extLst>
              <a:ext uri="{FF2B5EF4-FFF2-40B4-BE49-F238E27FC236}">
                <a16:creationId xmlns:a16="http://schemas.microsoft.com/office/drawing/2014/main" id="{DCA61B48-15E2-0CBB-3B09-B7F2E98B2595}"/>
              </a:ext>
            </a:extLst>
          </p:cNvPr>
          <p:cNvSpPr>
            <a:spLocks noGrp="1"/>
          </p:cNvSpPr>
          <p:nvPr>
            <p:ph sz="quarter" idx="13"/>
          </p:nvPr>
        </p:nvSpPr>
        <p:spPr/>
        <p:txBody>
          <a:bodyPr/>
          <a:lstStyle/>
          <a:p>
            <a:pPr marL="342900" indent="-342900">
              <a:buFont typeface="Arial" panose="020B0604020202020204" pitchFamily="34" charset="0"/>
              <a:buChar char="•"/>
            </a:pPr>
            <a:r>
              <a:rPr lang="en-US">
                <a:solidFill>
                  <a:schemeClr val="tx1"/>
                </a:solidFill>
              </a:rPr>
              <a:t>Search for your employee’s leave of absences.</a:t>
            </a:r>
          </a:p>
          <a:p>
            <a:pPr marL="342900" indent="-342900">
              <a:buFont typeface="Arial" panose="020B0604020202020204" pitchFamily="34" charset="0"/>
              <a:buChar char="•"/>
            </a:pPr>
            <a:r>
              <a:rPr lang="en-US">
                <a:solidFill>
                  <a:schemeClr val="tx1"/>
                </a:solidFill>
              </a:rPr>
              <a:t>Review Leaves Status’s</a:t>
            </a:r>
          </a:p>
          <a:p>
            <a:pPr marL="342900" indent="-342900">
              <a:buFont typeface="Arial" panose="020B0604020202020204" pitchFamily="34" charset="0"/>
              <a:buChar char="•"/>
            </a:pPr>
            <a:r>
              <a:rPr lang="en-US">
                <a:solidFill>
                  <a:schemeClr val="tx1"/>
                </a:solidFill>
              </a:rPr>
              <a:t>Submit New Leaves</a:t>
            </a:r>
          </a:p>
          <a:p>
            <a:pPr marL="342900" indent="-342900">
              <a:buFont typeface="Arial" panose="020B0604020202020204" pitchFamily="34" charset="0"/>
              <a:buChar char="•"/>
            </a:pPr>
            <a:r>
              <a:rPr lang="en-US">
                <a:solidFill>
                  <a:schemeClr val="tx1"/>
                </a:solidFill>
              </a:rPr>
              <a:t>Submit or Upload Medical Documentation</a:t>
            </a:r>
          </a:p>
          <a:p>
            <a:pPr marL="342900" indent="-342900">
              <a:buFont typeface="Arial" panose="020B0604020202020204" pitchFamily="34" charset="0"/>
              <a:buChar char="•"/>
            </a:pPr>
            <a:r>
              <a:rPr lang="en-US">
                <a:solidFill>
                  <a:schemeClr val="tx1"/>
                </a:solidFill>
              </a:rPr>
              <a:t>Communicate with the Sedgwick’s Case Examiner</a:t>
            </a:r>
          </a:p>
          <a:p>
            <a:pPr marL="342900" indent="-342900">
              <a:buFont typeface="Arial" panose="020B0604020202020204" pitchFamily="34" charset="0"/>
              <a:buChar char="•"/>
            </a:pPr>
            <a:endParaRPr lang="en-US">
              <a:solidFill>
                <a:schemeClr val="tx1"/>
              </a:solidFill>
            </a:endParaRPr>
          </a:p>
          <a:p>
            <a:pPr marL="342900" indent="-342900">
              <a:buFont typeface="Arial" panose="020B0604020202020204" pitchFamily="34" charset="0"/>
              <a:buChar char="•"/>
            </a:pPr>
            <a:endParaRPr lang="en-US">
              <a:solidFill>
                <a:schemeClr val="tx1"/>
              </a:solidFill>
            </a:endParaRPr>
          </a:p>
          <a:p>
            <a:pPr marL="342900" indent="-342900">
              <a:buFont typeface="Arial" panose="020B0604020202020204" pitchFamily="34" charset="0"/>
              <a:buChar char="•"/>
            </a:pPr>
            <a:endParaRPr lang="en-US">
              <a:solidFill>
                <a:schemeClr val="tx1"/>
              </a:solidFill>
            </a:endParaRPr>
          </a:p>
          <a:p>
            <a:pPr marL="342900" indent="-342900">
              <a:buFont typeface="Arial" panose="020B0604020202020204" pitchFamily="34" charset="0"/>
              <a:buChar char="•"/>
            </a:pPr>
            <a:endParaRPr lang="en-US"/>
          </a:p>
        </p:txBody>
      </p:sp>
      <p:pic>
        <p:nvPicPr>
          <p:cNvPr id="5" name="Picture 4">
            <a:extLst>
              <a:ext uri="{FF2B5EF4-FFF2-40B4-BE49-F238E27FC236}">
                <a16:creationId xmlns:a16="http://schemas.microsoft.com/office/drawing/2014/main" id="{321AB12B-8462-F915-632E-22528FB9361C}"/>
              </a:ext>
            </a:extLst>
          </p:cNvPr>
          <p:cNvPicPr>
            <a:picLocks noChangeAspect="1"/>
          </p:cNvPicPr>
          <p:nvPr/>
        </p:nvPicPr>
        <p:blipFill>
          <a:blip r:embed="rId4"/>
          <a:stretch>
            <a:fillRect/>
          </a:stretch>
        </p:blipFill>
        <p:spPr>
          <a:xfrm>
            <a:off x="975232" y="3352063"/>
            <a:ext cx="8620125" cy="3038475"/>
          </a:xfrm>
          <a:prstGeom prst="rect">
            <a:avLst/>
          </a:prstGeom>
        </p:spPr>
      </p:pic>
    </p:spTree>
    <p:extLst>
      <p:ext uri="{BB962C8B-B14F-4D97-AF65-F5344CB8AC3E}">
        <p14:creationId xmlns:p14="http://schemas.microsoft.com/office/powerpoint/2010/main" val="760609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F4615-0866-F4D4-62AD-AF5069295DA1}"/>
              </a:ext>
            </a:extLst>
          </p:cNvPr>
          <p:cNvSpPr>
            <a:spLocks noGrp="1"/>
          </p:cNvSpPr>
          <p:nvPr>
            <p:ph type="title"/>
          </p:nvPr>
        </p:nvSpPr>
        <p:spPr/>
        <p:txBody>
          <a:bodyPr/>
          <a:lstStyle/>
          <a:p>
            <a:pPr algn="ctr"/>
            <a:r>
              <a:rPr lang="en-US" dirty="0"/>
              <a:t>MYSEDGWICK CONTINUED</a:t>
            </a:r>
          </a:p>
        </p:txBody>
      </p:sp>
      <p:pic>
        <p:nvPicPr>
          <p:cNvPr id="5" name="Content Placeholder 4">
            <a:extLst>
              <a:ext uri="{FF2B5EF4-FFF2-40B4-BE49-F238E27FC236}">
                <a16:creationId xmlns:a16="http://schemas.microsoft.com/office/drawing/2014/main" id="{A0596B1F-A2A4-9C4C-D2DF-51FF22E8AE77}"/>
              </a:ext>
            </a:extLst>
          </p:cNvPr>
          <p:cNvPicPr>
            <a:picLocks noGrp="1" noChangeAspect="1"/>
          </p:cNvPicPr>
          <p:nvPr>
            <p:ph sz="quarter" idx="13"/>
          </p:nvPr>
        </p:nvPicPr>
        <p:blipFill>
          <a:blip r:embed="rId2"/>
          <a:stretch>
            <a:fillRect/>
          </a:stretch>
        </p:blipFill>
        <p:spPr>
          <a:xfrm>
            <a:off x="2297293" y="1109064"/>
            <a:ext cx="7924152" cy="4971061"/>
          </a:xfrm>
        </p:spPr>
      </p:pic>
    </p:spTree>
    <p:extLst>
      <p:ext uri="{BB962C8B-B14F-4D97-AF65-F5344CB8AC3E}">
        <p14:creationId xmlns:p14="http://schemas.microsoft.com/office/powerpoint/2010/main" val="1780093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0F027-4E29-25DA-D92A-386AF69B7E04}"/>
              </a:ext>
            </a:extLst>
          </p:cNvPr>
          <p:cNvSpPr>
            <a:spLocks noGrp="1"/>
          </p:cNvSpPr>
          <p:nvPr>
            <p:ph type="title"/>
          </p:nvPr>
        </p:nvSpPr>
        <p:spPr>
          <a:xfrm>
            <a:off x="945572" y="157728"/>
            <a:ext cx="10300855" cy="886159"/>
          </a:xfrm>
        </p:spPr>
        <p:txBody>
          <a:bodyPr/>
          <a:lstStyle/>
          <a:p>
            <a:pPr algn="ctr"/>
            <a:r>
              <a:rPr lang="en-US" dirty="0"/>
              <a:t>LINCOLN FINANCIAL GROUP</a:t>
            </a:r>
          </a:p>
        </p:txBody>
      </p:sp>
      <p:pic>
        <p:nvPicPr>
          <p:cNvPr id="4" name="Content Placeholder 3">
            <a:extLst>
              <a:ext uri="{FF2B5EF4-FFF2-40B4-BE49-F238E27FC236}">
                <a16:creationId xmlns:a16="http://schemas.microsoft.com/office/drawing/2014/main" id="{5A7F26A5-556E-A91F-9060-7C7C826CF95E}"/>
              </a:ext>
            </a:extLst>
          </p:cNvPr>
          <p:cNvPicPr>
            <a:picLocks noGrp="1" noChangeAspect="1"/>
          </p:cNvPicPr>
          <p:nvPr>
            <p:ph sz="quarter" idx="13"/>
          </p:nvPr>
        </p:nvPicPr>
        <p:blipFill>
          <a:blip r:embed="rId2"/>
          <a:stretch>
            <a:fillRect/>
          </a:stretch>
        </p:blipFill>
        <p:spPr>
          <a:xfrm>
            <a:off x="2895600" y="883632"/>
            <a:ext cx="6400800" cy="5577360"/>
          </a:xfrm>
          <a:prstGeom prst="rect">
            <a:avLst/>
          </a:prstGeom>
        </p:spPr>
      </p:pic>
    </p:spTree>
    <p:extLst>
      <p:ext uri="{BB962C8B-B14F-4D97-AF65-F5344CB8AC3E}">
        <p14:creationId xmlns:p14="http://schemas.microsoft.com/office/powerpoint/2010/main" val="2293342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63F17FD-A88E-8F80-76AE-98FD90A47F7B}"/>
              </a:ext>
            </a:extLst>
          </p:cNvPr>
          <p:cNvSpPr>
            <a:spLocks noGrp="1" noChangeAspect="1"/>
          </p:cNvSpPr>
          <p:nvPr>
            <p:ph type="pic" sz="quarter" idx="13"/>
          </p:nvPr>
        </p:nvSpPr>
        <p:spPr/>
        <p:txBody>
          <a:bodyPr/>
          <a:lstStyle/>
          <a:p>
            <a:endParaRPr lang="en-US"/>
          </a:p>
        </p:txBody>
      </p:sp>
      <p:sp>
        <p:nvSpPr>
          <p:cNvPr id="3" name="Title 2">
            <a:extLst>
              <a:ext uri="{FF2B5EF4-FFF2-40B4-BE49-F238E27FC236}">
                <a16:creationId xmlns:a16="http://schemas.microsoft.com/office/drawing/2014/main" id="{0173AC1B-8479-0F2C-BDF8-F60306223017}"/>
              </a:ext>
            </a:extLst>
          </p:cNvPr>
          <p:cNvSpPr>
            <a:spLocks noGrp="1"/>
          </p:cNvSpPr>
          <p:nvPr>
            <p:ph type="title"/>
          </p:nvPr>
        </p:nvSpPr>
        <p:spPr/>
        <p:txBody>
          <a:bodyPr/>
          <a:lstStyle/>
          <a:p>
            <a:r>
              <a:rPr lang="en-US" dirty="0"/>
              <a:t>Leave of Absences</a:t>
            </a:r>
          </a:p>
        </p:txBody>
      </p:sp>
      <p:sp>
        <p:nvSpPr>
          <p:cNvPr id="4" name="Text Placeholder 3">
            <a:extLst>
              <a:ext uri="{FF2B5EF4-FFF2-40B4-BE49-F238E27FC236}">
                <a16:creationId xmlns:a16="http://schemas.microsoft.com/office/drawing/2014/main" id="{6B1E0C1D-E974-FB3E-7831-D7970BBE5F3D}"/>
              </a:ext>
            </a:extLst>
          </p:cNvPr>
          <p:cNvSpPr>
            <a:spLocks noGrp="1"/>
          </p:cNvSpPr>
          <p:nvPr>
            <p:ph type="body" idx="1"/>
          </p:nvPr>
        </p:nvSpPr>
        <p:spPr/>
        <p:txBody>
          <a:bodyPr/>
          <a:lstStyle/>
          <a:p>
            <a:r>
              <a:rPr lang="en-US" dirty="0"/>
              <a:t>Entitlements</a:t>
            </a:r>
          </a:p>
        </p:txBody>
      </p:sp>
    </p:spTree>
    <p:extLst>
      <p:ext uri="{BB962C8B-B14F-4D97-AF65-F5344CB8AC3E}">
        <p14:creationId xmlns:p14="http://schemas.microsoft.com/office/powerpoint/2010/main" val="4213984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590C408-A62D-F65F-A24D-0FCB547F6F50}"/>
              </a:ext>
            </a:extLst>
          </p:cNvPr>
          <p:cNvSpPr>
            <a:spLocks noGrp="1"/>
          </p:cNvSpPr>
          <p:nvPr>
            <p:ph type="title"/>
          </p:nvPr>
        </p:nvSpPr>
        <p:spPr/>
        <p:txBody>
          <a:bodyPr/>
          <a:lstStyle/>
          <a:p>
            <a:pPr algn="ctr"/>
            <a:r>
              <a:rPr lang="en-US" dirty="0"/>
              <a:t>LEAVE TIMELINE</a:t>
            </a:r>
          </a:p>
        </p:txBody>
      </p:sp>
      <p:sp>
        <p:nvSpPr>
          <p:cNvPr id="37" name="Content Placeholder 36">
            <a:extLst>
              <a:ext uri="{FF2B5EF4-FFF2-40B4-BE49-F238E27FC236}">
                <a16:creationId xmlns:a16="http://schemas.microsoft.com/office/drawing/2014/main" id="{8D154C25-7B89-6D52-5238-D15461CB3983}"/>
              </a:ext>
            </a:extLst>
          </p:cNvPr>
          <p:cNvSpPr>
            <a:spLocks noGrp="1"/>
          </p:cNvSpPr>
          <p:nvPr>
            <p:ph sz="quarter" idx="13"/>
          </p:nvPr>
        </p:nvSpPr>
        <p:spPr>
          <a:xfrm>
            <a:off x="1052513" y="992619"/>
            <a:ext cx="10448188" cy="5200791"/>
          </a:xfrm>
        </p:spPr>
        <p:txBody>
          <a:bodyPr/>
          <a:lstStyle/>
          <a:p>
            <a:endParaRPr lang="en-US"/>
          </a:p>
          <a:p>
            <a:endParaRPr lang="en-US"/>
          </a:p>
        </p:txBody>
      </p:sp>
      <p:grpSp>
        <p:nvGrpSpPr>
          <p:cNvPr id="7" name="Group 6">
            <a:extLst>
              <a:ext uri="{FF2B5EF4-FFF2-40B4-BE49-F238E27FC236}">
                <a16:creationId xmlns:a16="http://schemas.microsoft.com/office/drawing/2014/main" id="{99CF0BD7-3F87-2225-BFD9-028CFF4764C3}"/>
              </a:ext>
            </a:extLst>
          </p:cNvPr>
          <p:cNvGrpSpPr/>
          <p:nvPr/>
        </p:nvGrpSpPr>
        <p:grpSpPr>
          <a:xfrm>
            <a:off x="1222527" y="664590"/>
            <a:ext cx="9916958" cy="5200791"/>
            <a:chOff x="1490639" y="1537860"/>
            <a:chExt cx="9916958" cy="4156684"/>
          </a:xfrm>
        </p:grpSpPr>
        <p:sp>
          <p:nvSpPr>
            <p:cNvPr id="8" name="Text Placeholder 1">
              <a:extLst>
                <a:ext uri="{FF2B5EF4-FFF2-40B4-BE49-F238E27FC236}">
                  <a16:creationId xmlns:a16="http://schemas.microsoft.com/office/drawing/2014/main" id="{F41D980A-6F7F-B973-AC5B-7F4C3954DF21}"/>
                </a:ext>
              </a:extLst>
            </p:cNvPr>
            <p:cNvSpPr txBox="1">
              <a:spLocks/>
            </p:cNvSpPr>
            <p:nvPr/>
          </p:nvSpPr>
          <p:spPr>
            <a:xfrm>
              <a:off x="1490639" y="1537860"/>
              <a:ext cx="9746937" cy="59818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tx2"/>
                  </a:solidFill>
                  <a:latin typeface="+mn-lt"/>
                  <a:ea typeface="+mn-ea"/>
                  <a:cs typeface="+mn-cs"/>
                </a:defRPr>
              </a:lvl1pPr>
              <a:lvl2pPr marL="349250" indent="-34925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2pPr>
              <a:lvl3pPr marL="57785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3pPr>
              <a:lvl4pPr marL="80645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mn-cs"/>
                </a:defRPr>
              </a:lvl4pPr>
              <a:lvl5pPr marL="103505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n-US" sz="2800" b="1">
                <a:solidFill>
                  <a:schemeClr val="accent1"/>
                </a:solidFill>
              </a:endParaRPr>
            </a:p>
          </p:txBody>
        </p:sp>
        <p:sp>
          <p:nvSpPr>
            <p:cNvPr id="9" name="Text Placeholder 1">
              <a:extLst>
                <a:ext uri="{FF2B5EF4-FFF2-40B4-BE49-F238E27FC236}">
                  <a16:creationId xmlns:a16="http://schemas.microsoft.com/office/drawing/2014/main" id="{61114034-2342-0FDF-0092-18E32D087C33}"/>
                </a:ext>
              </a:extLst>
            </p:cNvPr>
            <p:cNvSpPr txBox="1">
              <a:spLocks/>
            </p:cNvSpPr>
            <p:nvPr/>
          </p:nvSpPr>
          <p:spPr>
            <a:xfrm>
              <a:off x="1490641" y="5087545"/>
              <a:ext cx="9746939" cy="6069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b="0" kern="1200">
                  <a:solidFill>
                    <a:schemeClr val="tx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endParaRPr lang="en-US" sz="2800" b="1">
                <a:solidFill>
                  <a:schemeClr val="accent1"/>
                </a:solidFill>
              </a:endParaRPr>
            </a:p>
          </p:txBody>
        </p:sp>
        <p:grpSp>
          <p:nvGrpSpPr>
            <p:cNvPr id="10" name="Group 9">
              <a:extLst>
                <a:ext uri="{FF2B5EF4-FFF2-40B4-BE49-F238E27FC236}">
                  <a16:creationId xmlns:a16="http://schemas.microsoft.com/office/drawing/2014/main" id="{83F9D758-D44A-E689-9605-8A310C315AB7}"/>
                </a:ext>
              </a:extLst>
            </p:cNvPr>
            <p:cNvGrpSpPr/>
            <p:nvPr/>
          </p:nvGrpSpPr>
          <p:grpSpPr>
            <a:xfrm>
              <a:off x="1490642" y="1930033"/>
              <a:ext cx="9916955" cy="3163200"/>
              <a:chOff x="1187758" y="1828942"/>
              <a:chExt cx="10834434" cy="3455848"/>
            </a:xfrm>
          </p:grpSpPr>
          <p:grpSp>
            <p:nvGrpSpPr>
              <p:cNvPr id="11" name="Group 10">
                <a:extLst>
                  <a:ext uri="{FF2B5EF4-FFF2-40B4-BE49-F238E27FC236}">
                    <a16:creationId xmlns:a16="http://schemas.microsoft.com/office/drawing/2014/main" id="{E1FD1AAA-BC08-EE3D-D8E1-FF54DBBAE265}"/>
                  </a:ext>
                </a:extLst>
              </p:cNvPr>
              <p:cNvGrpSpPr/>
              <p:nvPr/>
            </p:nvGrpSpPr>
            <p:grpSpPr>
              <a:xfrm>
                <a:off x="1187758" y="3222634"/>
                <a:ext cx="10834434" cy="649952"/>
                <a:chOff x="1187758" y="3222634"/>
                <a:chExt cx="10834434" cy="649952"/>
              </a:xfrm>
            </p:grpSpPr>
            <p:sp>
              <p:nvSpPr>
                <p:cNvPr id="32" name="Google Shape;393;p38">
                  <a:extLst>
                    <a:ext uri="{FF2B5EF4-FFF2-40B4-BE49-F238E27FC236}">
                      <a16:creationId xmlns:a16="http://schemas.microsoft.com/office/drawing/2014/main" id="{F7EF8845-EB63-6E4F-4EA8-C1BC1973616C}"/>
                    </a:ext>
                  </a:extLst>
                </p:cNvPr>
                <p:cNvSpPr/>
                <p:nvPr/>
              </p:nvSpPr>
              <p:spPr>
                <a:xfrm>
                  <a:off x="9502511" y="3222634"/>
                  <a:ext cx="2519681" cy="643738"/>
                </a:xfrm>
                <a:prstGeom prst="homePlate">
                  <a:avLst>
                    <a:gd name="adj" fmla="val 32030"/>
                  </a:avLst>
                </a:prstGeom>
                <a:solidFill>
                  <a:schemeClr val="accent3"/>
                </a:solidFill>
                <a:ln>
                  <a:noFill/>
                </a:ln>
                <a:effectLst>
                  <a:outerShdw blurRad="28575" dist="9525" algn="bl" rotWithShape="0">
                    <a:srgbClr val="000000">
                      <a:alpha val="20000"/>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 b="1">
                      <a:solidFill>
                        <a:schemeClr val="lt1"/>
                      </a:solidFill>
                      <a:ea typeface="Lato"/>
                      <a:cs typeface="Lato"/>
                      <a:sym typeface="Lato"/>
                    </a:rPr>
                    <a:t>Return to Work</a:t>
                  </a:r>
                  <a:endParaRPr b="1">
                    <a:solidFill>
                      <a:schemeClr val="lt1"/>
                    </a:solidFill>
                    <a:ea typeface="Lato"/>
                    <a:cs typeface="Lato"/>
                    <a:sym typeface="Lato"/>
                  </a:endParaRPr>
                </a:p>
              </p:txBody>
            </p:sp>
            <p:sp>
              <p:nvSpPr>
                <p:cNvPr id="33" name="Google Shape;393;p38">
                  <a:extLst>
                    <a:ext uri="{FF2B5EF4-FFF2-40B4-BE49-F238E27FC236}">
                      <a16:creationId xmlns:a16="http://schemas.microsoft.com/office/drawing/2014/main" id="{F3506CEB-0E5D-4E77-5FEF-412312063EC3}"/>
                    </a:ext>
                  </a:extLst>
                </p:cNvPr>
                <p:cNvSpPr/>
                <p:nvPr/>
              </p:nvSpPr>
              <p:spPr>
                <a:xfrm>
                  <a:off x="7667923" y="3222635"/>
                  <a:ext cx="2152352" cy="649951"/>
                </a:xfrm>
                <a:prstGeom prst="homePlate">
                  <a:avLst>
                    <a:gd name="adj" fmla="val 32030"/>
                  </a:avLst>
                </a:prstGeom>
                <a:solidFill>
                  <a:schemeClr val="accent2"/>
                </a:solidFill>
                <a:ln>
                  <a:noFill/>
                </a:ln>
                <a:effectLst>
                  <a:outerShdw blurRad="28575" dist="9525" algn="bl" rotWithShape="0">
                    <a:srgbClr val="000000">
                      <a:alpha val="20000"/>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 b="1">
                      <a:solidFill>
                        <a:schemeClr val="lt1"/>
                      </a:solidFill>
                      <a:ea typeface="Lato"/>
                      <a:cs typeface="Lato"/>
                      <a:sym typeface="Lato"/>
                    </a:rPr>
                    <a:t>Extension</a:t>
                  </a:r>
                  <a:endParaRPr b="1">
                    <a:solidFill>
                      <a:schemeClr val="lt1"/>
                    </a:solidFill>
                    <a:ea typeface="Lato"/>
                    <a:cs typeface="Lato"/>
                    <a:sym typeface="Lato"/>
                  </a:endParaRPr>
                </a:p>
              </p:txBody>
            </p:sp>
            <p:sp>
              <p:nvSpPr>
                <p:cNvPr id="34" name="Google Shape;394;p38">
                  <a:extLst>
                    <a:ext uri="{FF2B5EF4-FFF2-40B4-BE49-F238E27FC236}">
                      <a16:creationId xmlns:a16="http://schemas.microsoft.com/office/drawing/2014/main" id="{5146AA07-44FB-F313-DCCE-1C186120B546}"/>
                    </a:ext>
                  </a:extLst>
                </p:cNvPr>
                <p:cNvSpPr/>
                <p:nvPr/>
              </p:nvSpPr>
              <p:spPr>
                <a:xfrm>
                  <a:off x="5572456" y="3222635"/>
                  <a:ext cx="2333949" cy="649951"/>
                </a:xfrm>
                <a:prstGeom prst="homePlate">
                  <a:avLst>
                    <a:gd name="adj" fmla="val 32030"/>
                  </a:avLst>
                </a:prstGeom>
                <a:solidFill>
                  <a:schemeClr val="tx2"/>
                </a:solidFill>
                <a:ln>
                  <a:noFill/>
                </a:ln>
                <a:effectLst>
                  <a:outerShdw blurRad="28575" dist="9525" algn="bl" rotWithShape="0">
                    <a:srgbClr val="000000">
                      <a:alpha val="20000"/>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 b="1">
                      <a:solidFill>
                        <a:schemeClr val="lt1"/>
                      </a:solidFill>
                      <a:ea typeface="Lato"/>
                      <a:cs typeface="Lato"/>
                      <a:sym typeface="Lato"/>
                    </a:rPr>
                    <a:t>Decision</a:t>
                  </a:r>
                  <a:endParaRPr b="1">
                    <a:solidFill>
                      <a:schemeClr val="lt1"/>
                    </a:solidFill>
                    <a:ea typeface="Lato"/>
                    <a:cs typeface="Lato"/>
                    <a:sym typeface="Lato"/>
                  </a:endParaRPr>
                </a:p>
              </p:txBody>
            </p:sp>
            <p:sp>
              <p:nvSpPr>
                <p:cNvPr id="35" name="Google Shape;395;p38">
                  <a:extLst>
                    <a:ext uri="{FF2B5EF4-FFF2-40B4-BE49-F238E27FC236}">
                      <a16:creationId xmlns:a16="http://schemas.microsoft.com/office/drawing/2014/main" id="{9DD0C78D-757E-675E-3AA5-0FB3FA5CCE0A}"/>
                    </a:ext>
                  </a:extLst>
                </p:cNvPr>
                <p:cNvSpPr/>
                <p:nvPr/>
              </p:nvSpPr>
              <p:spPr>
                <a:xfrm>
                  <a:off x="3238503" y="3222636"/>
                  <a:ext cx="2580964" cy="649950"/>
                </a:xfrm>
                <a:prstGeom prst="homePlate">
                  <a:avLst>
                    <a:gd name="adj" fmla="val 32030"/>
                  </a:avLst>
                </a:prstGeom>
                <a:solidFill>
                  <a:srgbClr val="0064A4"/>
                </a:solidFill>
                <a:ln>
                  <a:noFill/>
                </a:ln>
                <a:effectLst>
                  <a:outerShdw blurRad="28575" dist="9525" algn="bl" rotWithShape="0">
                    <a:srgbClr val="000000">
                      <a:alpha val="20000"/>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b="1">
                      <a:solidFill>
                        <a:schemeClr val="lt1"/>
                      </a:solidFill>
                      <a:ea typeface="Lato"/>
                      <a:cs typeface="Lato"/>
                      <a:sym typeface="Lato"/>
                    </a:rPr>
                    <a:t>Documentation Review</a:t>
                  </a:r>
                  <a:endParaRPr b="1">
                    <a:solidFill>
                      <a:schemeClr val="lt1"/>
                    </a:solidFill>
                    <a:ea typeface="Lato"/>
                    <a:cs typeface="Lato"/>
                    <a:sym typeface="Lato"/>
                  </a:endParaRPr>
                </a:p>
              </p:txBody>
            </p:sp>
            <p:sp>
              <p:nvSpPr>
                <p:cNvPr id="36" name="Google Shape;395;p38">
                  <a:extLst>
                    <a:ext uri="{FF2B5EF4-FFF2-40B4-BE49-F238E27FC236}">
                      <a16:creationId xmlns:a16="http://schemas.microsoft.com/office/drawing/2014/main" id="{D5DA2386-0507-60DD-176F-B94C2031C87F}"/>
                    </a:ext>
                  </a:extLst>
                </p:cNvPr>
                <p:cNvSpPr/>
                <p:nvPr/>
              </p:nvSpPr>
              <p:spPr>
                <a:xfrm>
                  <a:off x="1187758" y="3222635"/>
                  <a:ext cx="2333952" cy="649951"/>
                </a:xfrm>
                <a:prstGeom prst="homePlate">
                  <a:avLst>
                    <a:gd name="adj" fmla="val 32030"/>
                  </a:avLst>
                </a:prstGeom>
                <a:solidFill>
                  <a:srgbClr val="1B3D6D"/>
                </a:solidFill>
                <a:ln>
                  <a:noFill/>
                </a:ln>
                <a:effectLst>
                  <a:outerShdw blurRad="28575" dist="9525" algn="bl" rotWithShape="0">
                    <a:srgbClr val="000000">
                      <a:alpha val="20000"/>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 b="1">
                      <a:solidFill>
                        <a:schemeClr val="lt1"/>
                      </a:solidFill>
                      <a:ea typeface="Lato"/>
                      <a:cs typeface="Lato"/>
                      <a:sym typeface="Lato"/>
                    </a:rPr>
                    <a:t>Initiate Leave </a:t>
                  </a:r>
                  <a:endParaRPr b="1">
                    <a:solidFill>
                      <a:schemeClr val="lt1"/>
                    </a:solidFill>
                    <a:ea typeface="Lato"/>
                    <a:cs typeface="Lato"/>
                    <a:sym typeface="Lato"/>
                  </a:endParaRPr>
                </a:p>
              </p:txBody>
            </p:sp>
          </p:grpSp>
          <p:sp>
            <p:nvSpPr>
              <p:cNvPr id="12" name="Google Shape;405;p38">
                <a:extLst>
                  <a:ext uri="{FF2B5EF4-FFF2-40B4-BE49-F238E27FC236}">
                    <a16:creationId xmlns:a16="http://schemas.microsoft.com/office/drawing/2014/main" id="{456FA001-8000-3645-20AF-C10C3797CB30}"/>
                  </a:ext>
                </a:extLst>
              </p:cNvPr>
              <p:cNvSpPr txBox="1"/>
              <p:nvPr/>
            </p:nvSpPr>
            <p:spPr>
              <a:xfrm>
                <a:off x="3840085" y="4233354"/>
                <a:ext cx="1837458" cy="1043286"/>
              </a:xfrm>
              <a:prstGeom prst="rect">
                <a:avLst/>
              </a:prstGeom>
              <a:noFill/>
              <a:ln>
                <a:noFill/>
              </a:ln>
            </p:spPr>
            <p:txBody>
              <a:bodyPr spcFirstLastPara="1" wrap="square" lIns="0" tIns="0" rIns="0" bIns="0" anchor="t" anchorCtr="0">
                <a:noAutofit/>
              </a:bodyPr>
              <a:lstStyle/>
              <a:p>
                <a:r>
                  <a:rPr lang="en-US" sz="1100">
                    <a:solidFill>
                      <a:schemeClr val="tx2">
                        <a:lumMod val="75000"/>
                      </a:schemeClr>
                    </a:solidFill>
                  </a:rPr>
                  <a:t>Sedgwick determines if medical substantiates the leave, once determination is made, the appropriate notices are sent to Supervisor and employee.</a:t>
                </a:r>
              </a:p>
            </p:txBody>
          </p:sp>
          <p:cxnSp>
            <p:nvCxnSpPr>
              <p:cNvPr id="13" name="Google Shape;414;p38">
                <a:extLst>
                  <a:ext uri="{FF2B5EF4-FFF2-40B4-BE49-F238E27FC236}">
                    <a16:creationId xmlns:a16="http://schemas.microsoft.com/office/drawing/2014/main" id="{BCB56EB2-8145-4DDF-08C2-6B40EDF70110}"/>
                  </a:ext>
                </a:extLst>
              </p:cNvPr>
              <p:cNvCxnSpPr>
                <a:cxnSpLocks/>
              </p:cNvCxnSpPr>
              <p:nvPr/>
            </p:nvCxnSpPr>
            <p:spPr>
              <a:xfrm flipV="1">
                <a:off x="1385571" y="3807344"/>
                <a:ext cx="0" cy="534038"/>
              </a:xfrm>
              <a:prstGeom prst="straightConnector1">
                <a:avLst/>
              </a:prstGeom>
              <a:noFill/>
              <a:ln w="28575" cap="flat" cmpd="sng">
                <a:solidFill>
                  <a:schemeClr val="tx1"/>
                </a:solidFill>
                <a:prstDash val="solid"/>
                <a:round/>
                <a:headEnd type="oval" w="med" len="med"/>
                <a:tailEnd type="oval" w="med" len="med"/>
              </a:ln>
            </p:spPr>
          </p:cxnSp>
          <p:sp>
            <p:nvSpPr>
              <p:cNvPr id="14" name="Google Shape;415;p38">
                <a:extLst>
                  <a:ext uri="{FF2B5EF4-FFF2-40B4-BE49-F238E27FC236}">
                    <a16:creationId xmlns:a16="http://schemas.microsoft.com/office/drawing/2014/main" id="{BBE76F47-E8DB-F985-9CDD-906D6E5D8C23}"/>
                  </a:ext>
                </a:extLst>
              </p:cNvPr>
              <p:cNvSpPr txBox="1"/>
              <p:nvPr/>
            </p:nvSpPr>
            <p:spPr>
              <a:xfrm>
                <a:off x="1543056" y="4241504"/>
                <a:ext cx="2023261" cy="1043286"/>
              </a:xfrm>
              <a:prstGeom prst="rect">
                <a:avLst/>
              </a:prstGeom>
              <a:noFill/>
              <a:ln>
                <a:noFill/>
              </a:ln>
            </p:spPr>
            <p:txBody>
              <a:bodyPr spcFirstLastPara="1" wrap="square" lIns="0" tIns="0" rIns="0" bIns="0" anchor="t" anchorCtr="0">
                <a:noAutofit/>
              </a:bodyPr>
              <a:lstStyle/>
              <a:p>
                <a:r>
                  <a:rPr lang="en-US" sz="1100">
                    <a:solidFill>
                      <a:schemeClr val="tx2"/>
                    </a:solidFill>
                  </a:rPr>
                  <a:t>Dept refers Employee(EE) to Sedgwick, EE initiates leave. Dept meets with EE to discuss pay options during leave. Explain accrual usage if applicable per policy or bargaining agreement. Offer Catastrophic Pay Program (if applicable). Provide EE with Lincoln Financial Group info (if leave is for EE’s own serious health condition). </a:t>
                </a:r>
              </a:p>
              <a:p>
                <a:pPr lvl="0"/>
                <a:endParaRPr lang="en-US" sz="1100">
                  <a:solidFill>
                    <a:schemeClr val="tx2"/>
                  </a:solidFill>
                </a:endParaRPr>
              </a:p>
              <a:p>
                <a:r>
                  <a:rPr lang="en-US" sz="1400">
                    <a:solidFill>
                      <a:schemeClr val="tx2">
                        <a:lumMod val="75000"/>
                      </a:schemeClr>
                    </a:solidFill>
                  </a:rPr>
                  <a:t> </a:t>
                </a:r>
              </a:p>
            </p:txBody>
          </p:sp>
          <p:sp>
            <p:nvSpPr>
              <p:cNvPr id="15" name="Google Shape;417;p38">
                <a:extLst>
                  <a:ext uri="{FF2B5EF4-FFF2-40B4-BE49-F238E27FC236}">
                    <a16:creationId xmlns:a16="http://schemas.microsoft.com/office/drawing/2014/main" id="{369A285B-01A8-714F-D5E9-C560568318E1}"/>
                  </a:ext>
                </a:extLst>
              </p:cNvPr>
              <p:cNvSpPr txBox="1"/>
              <p:nvPr/>
            </p:nvSpPr>
            <p:spPr>
              <a:xfrm>
                <a:off x="6022929" y="4236234"/>
                <a:ext cx="1883475" cy="1043286"/>
              </a:xfrm>
              <a:prstGeom prst="rect">
                <a:avLst/>
              </a:prstGeom>
              <a:noFill/>
              <a:ln>
                <a:noFill/>
              </a:ln>
            </p:spPr>
            <p:txBody>
              <a:bodyPr spcFirstLastPara="1" wrap="square" lIns="0" tIns="0" rIns="0" bIns="0" anchor="t" anchorCtr="0">
                <a:noAutofit/>
              </a:bodyPr>
              <a:lstStyle/>
              <a:p>
                <a:r>
                  <a:rPr lang="en-US" sz="1100">
                    <a:solidFill>
                      <a:schemeClr val="tx2"/>
                    </a:solidFill>
                  </a:rPr>
                  <a:t>Dept will check Sedgwick portal for approval of leaves. Dept will enter leave into UCPath with accurate leave type, entitlements, and pay status. Dept will provide the EE with an outline of their leave and what is expected for them to enter in TRS or API during their leave. Dept will track and update the leave throughout the leave cycle.</a:t>
                </a:r>
              </a:p>
              <a:p>
                <a:endParaRPr lang="en-US" sz="1100">
                  <a:solidFill>
                    <a:schemeClr val="tx2">
                      <a:lumMod val="75000"/>
                    </a:schemeClr>
                  </a:solidFill>
                </a:endParaRPr>
              </a:p>
            </p:txBody>
          </p:sp>
          <p:cxnSp>
            <p:nvCxnSpPr>
              <p:cNvPr id="16" name="Google Shape;414;p38">
                <a:extLst>
                  <a:ext uri="{FF2B5EF4-FFF2-40B4-BE49-F238E27FC236}">
                    <a16:creationId xmlns:a16="http://schemas.microsoft.com/office/drawing/2014/main" id="{09742A93-FEBE-3EEF-C465-7B1BC2BAEDD3}"/>
                  </a:ext>
                </a:extLst>
              </p:cNvPr>
              <p:cNvCxnSpPr>
                <a:cxnSpLocks/>
              </p:cNvCxnSpPr>
              <p:nvPr/>
            </p:nvCxnSpPr>
            <p:spPr>
              <a:xfrm flipV="1">
                <a:off x="3642346" y="3802074"/>
                <a:ext cx="0" cy="534038"/>
              </a:xfrm>
              <a:prstGeom prst="straightConnector1">
                <a:avLst/>
              </a:prstGeom>
              <a:noFill/>
              <a:ln w="28575" cap="flat" cmpd="sng">
                <a:solidFill>
                  <a:schemeClr val="accent1"/>
                </a:solidFill>
                <a:prstDash val="solid"/>
                <a:round/>
                <a:headEnd type="oval" w="med" len="med"/>
                <a:tailEnd type="oval" w="med" len="med"/>
              </a:ln>
            </p:spPr>
          </p:cxnSp>
          <p:cxnSp>
            <p:nvCxnSpPr>
              <p:cNvPr id="17" name="Google Shape;414;p38">
                <a:extLst>
                  <a:ext uri="{FF2B5EF4-FFF2-40B4-BE49-F238E27FC236}">
                    <a16:creationId xmlns:a16="http://schemas.microsoft.com/office/drawing/2014/main" id="{558DEFF8-98DE-5EFE-DD81-DB34914DBDCB}"/>
                  </a:ext>
                </a:extLst>
              </p:cNvPr>
              <p:cNvCxnSpPr>
                <a:cxnSpLocks/>
              </p:cNvCxnSpPr>
              <p:nvPr/>
            </p:nvCxnSpPr>
            <p:spPr>
              <a:xfrm flipV="1">
                <a:off x="5859762" y="3807344"/>
                <a:ext cx="0" cy="534038"/>
              </a:xfrm>
              <a:prstGeom prst="straightConnector1">
                <a:avLst/>
              </a:prstGeom>
              <a:noFill/>
              <a:ln w="28575" cap="flat" cmpd="sng">
                <a:solidFill>
                  <a:schemeClr val="tx2"/>
                </a:solidFill>
                <a:prstDash val="solid"/>
                <a:round/>
                <a:headEnd type="oval" w="med" len="med"/>
                <a:tailEnd type="oval" w="med" len="med"/>
              </a:ln>
            </p:spPr>
          </p:cxnSp>
          <p:cxnSp>
            <p:nvCxnSpPr>
              <p:cNvPr id="18" name="Google Shape;414;p38">
                <a:extLst>
                  <a:ext uri="{FF2B5EF4-FFF2-40B4-BE49-F238E27FC236}">
                    <a16:creationId xmlns:a16="http://schemas.microsoft.com/office/drawing/2014/main" id="{FC7E543A-B5CE-968C-100F-1C38A0920D9A}"/>
                  </a:ext>
                </a:extLst>
              </p:cNvPr>
              <p:cNvCxnSpPr>
                <a:cxnSpLocks/>
              </p:cNvCxnSpPr>
              <p:nvPr/>
            </p:nvCxnSpPr>
            <p:spPr>
              <a:xfrm flipV="1">
                <a:off x="1385571" y="2717172"/>
                <a:ext cx="0" cy="534038"/>
              </a:xfrm>
              <a:prstGeom prst="straightConnector1">
                <a:avLst/>
              </a:prstGeom>
              <a:noFill/>
              <a:ln w="28575" cap="flat" cmpd="sng">
                <a:solidFill>
                  <a:schemeClr val="tx1"/>
                </a:solidFill>
                <a:prstDash val="solid"/>
                <a:round/>
                <a:headEnd type="oval" w="med" len="med"/>
                <a:tailEnd type="oval" w="med" len="med"/>
              </a:ln>
            </p:spPr>
          </p:cxnSp>
          <p:cxnSp>
            <p:nvCxnSpPr>
              <p:cNvPr id="19" name="Google Shape;414;p38">
                <a:extLst>
                  <a:ext uri="{FF2B5EF4-FFF2-40B4-BE49-F238E27FC236}">
                    <a16:creationId xmlns:a16="http://schemas.microsoft.com/office/drawing/2014/main" id="{66FE1696-286F-F002-E31D-E9E647346D90}"/>
                  </a:ext>
                </a:extLst>
              </p:cNvPr>
              <p:cNvCxnSpPr>
                <a:cxnSpLocks/>
              </p:cNvCxnSpPr>
              <p:nvPr/>
            </p:nvCxnSpPr>
            <p:spPr>
              <a:xfrm flipV="1">
                <a:off x="3623697" y="2717172"/>
                <a:ext cx="0" cy="534038"/>
              </a:xfrm>
              <a:prstGeom prst="straightConnector1">
                <a:avLst/>
              </a:prstGeom>
              <a:noFill/>
              <a:ln w="28575" cap="flat" cmpd="sng">
                <a:solidFill>
                  <a:schemeClr val="accent1"/>
                </a:solidFill>
                <a:prstDash val="solid"/>
                <a:round/>
                <a:headEnd type="oval" w="med" len="med"/>
                <a:tailEnd type="oval" w="med" len="med"/>
              </a:ln>
            </p:spPr>
          </p:cxnSp>
          <p:sp>
            <p:nvSpPr>
              <p:cNvPr id="20" name="Google Shape;417;p38">
                <a:extLst>
                  <a:ext uri="{FF2B5EF4-FFF2-40B4-BE49-F238E27FC236}">
                    <a16:creationId xmlns:a16="http://schemas.microsoft.com/office/drawing/2014/main" id="{8822AB49-F416-D802-77EC-6642AB9D10D5}"/>
                  </a:ext>
                </a:extLst>
              </p:cNvPr>
              <p:cNvSpPr txBox="1"/>
              <p:nvPr/>
            </p:nvSpPr>
            <p:spPr>
              <a:xfrm>
                <a:off x="8137510" y="4236235"/>
                <a:ext cx="1448068" cy="1042341"/>
              </a:xfrm>
              <a:prstGeom prst="rect">
                <a:avLst/>
              </a:prstGeom>
              <a:noFill/>
              <a:ln>
                <a:noFill/>
              </a:ln>
            </p:spPr>
            <p:txBody>
              <a:bodyPr spcFirstLastPara="1" wrap="square" lIns="0" tIns="0" rIns="0" bIns="0" anchor="t" anchorCtr="0">
                <a:noAutofit/>
              </a:bodyPr>
              <a:lstStyle/>
              <a:p>
                <a:r>
                  <a:rPr lang="en-US" sz="1100">
                    <a:solidFill>
                      <a:schemeClr val="tx2">
                        <a:lumMod val="75000"/>
                      </a:schemeClr>
                    </a:solidFill>
                  </a:rPr>
                  <a:t>Employee will partner with the department to discuss continued pay options and department will enter extended absence in Path. </a:t>
                </a:r>
              </a:p>
            </p:txBody>
          </p:sp>
          <p:cxnSp>
            <p:nvCxnSpPr>
              <p:cNvPr id="21" name="Google Shape;414;p38">
                <a:extLst>
                  <a:ext uri="{FF2B5EF4-FFF2-40B4-BE49-F238E27FC236}">
                    <a16:creationId xmlns:a16="http://schemas.microsoft.com/office/drawing/2014/main" id="{06AF7ECE-EC93-01D0-FDF7-663AB5062663}"/>
                  </a:ext>
                </a:extLst>
              </p:cNvPr>
              <p:cNvCxnSpPr>
                <a:cxnSpLocks/>
              </p:cNvCxnSpPr>
              <p:nvPr/>
            </p:nvCxnSpPr>
            <p:spPr>
              <a:xfrm flipV="1">
                <a:off x="7974343" y="3807344"/>
                <a:ext cx="0" cy="534038"/>
              </a:xfrm>
              <a:prstGeom prst="straightConnector1">
                <a:avLst/>
              </a:prstGeom>
              <a:noFill/>
              <a:ln w="28575" cap="flat" cmpd="sng">
                <a:solidFill>
                  <a:schemeClr val="accent2"/>
                </a:solidFill>
                <a:prstDash val="solid"/>
                <a:round/>
                <a:headEnd type="oval" w="med" len="med"/>
                <a:tailEnd type="oval" w="med" len="med"/>
              </a:ln>
            </p:spPr>
          </p:cxnSp>
          <p:sp>
            <p:nvSpPr>
              <p:cNvPr id="22" name="Google Shape;417;p38">
                <a:extLst>
                  <a:ext uri="{FF2B5EF4-FFF2-40B4-BE49-F238E27FC236}">
                    <a16:creationId xmlns:a16="http://schemas.microsoft.com/office/drawing/2014/main" id="{37D65F14-A2FC-6B74-0407-FE98D0098F38}"/>
                  </a:ext>
                </a:extLst>
              </p:cNvPr>
              <p:cNvSpPr txBox="1"/>
              <p:nvPr/>
            </p:nvSpPr>
            <p:spPr>
              <a:xfrm>
                <a:off x="10041563" y="4236235"/>
                <a:ext cx="1597072" cy="1042341"/>
              </a:xfrm>
              <a:prstGeom prst="rect">
                <a:avLst/>
              </a:prstGeom>
              <a:noFill/>
              <a:ln>
                <a:noFill/>
              </a:ln>
            </p:spPr>
            <p:txBody>
              <a:bodyPr spcFirstLastPara="1" wrap="square" lIns="0" tIns="0" rIns="0" bIns="0" anchor="t" anchorCtr="0">
                <a:noAutofit/>
              </a:bodyPr>
              <a:lstStyle/>
              <a:p>
                <a:r>
                  <a:rPr lang="en-US" sz="1100">
                    <a:solidFill>
                      <a:schemeClr val="tx2">
                        <a:lumMod val="75000"/>
                      </a:schemeClr>
                    </a:solidFill>
                  </a:rPr>
                  <a:t>Supervisors can reach out to the employee to discuss return to work plans/scheduling. Sedgwick also reaches out to Supervisor to confirm return to work, once confirmed Dept will return the employee in Path.</a:t>
                </a:r>
              </a:p>
            </p:txBody>
          </p:sp>
          <p:cxnSp>
            <p:nvCxnSpPr>
              <p:cNvPr id="23" name="Google Shape;414;p38">
                <a:extLst>
                  <a:ext uri="{FF2B5EF4-FFF2-40B4-BE49-F238E27FC236}">
                    <a16:creationId xmlns:a16="http://schemas.microsoft.com/office/drawing/2014/main" id="{07415F24-5FE4-1485-2BA0-1B80926E5991}"/>
                  </a:ext>
                </a:extLst>
              </p:cNvPr>
              <p:cNvCxnSpPr>
                <a:cxnSpLocks/>
              </p:cNvCxnSpPr>
              <p:nvPr/>
            </p:nvCxnSpPr>
            <p:spPr>
              <a:xfrm flipV="1">
                <a:off x="9859345" y="3807344"/>
                <a:ext cx="0" cy="534038"/>
              </a:xfrm>
              <a:prstGeom prst="straightConnector1">
                <a:avLst/>
              </a:prstGeom>
              <a:noFill/>
              <a:ln w="28575" cap="flat" cmpd="sng">
                <a:solidFill>
                  <a:schemeClr val="accent3"/>
                </a:solidFill>
                <a:prstDash val="solid"/>
                <a:round/>
                <a:headEnd type="oval" w="med" len="med"/>
                <a:tailEnd type="oval" w="med" len="med"/>
              </a:ln>
            </p:spPr>
          </p:cxnSp>
          <p:cxnSp>
            <p:nvCxnSpPr>
              <p:cNvPr id="24" name="Google Shape;414;p38">
                <a:extLst>
                  <a:ext uri="{FF2B5EF4-FFF2-40B4-BE49-F238E27FC236}">
                    <a16:creationId xmlns:a16="http://schemas.microsoft.com/office/drawing/2014/main" id="{8DAB80A2-F4CB-C146-6EC5-057195330DBE}"/>
                  </a:ext>
                </a:extLst>
              </p:cNvPr>
              <p:cNvCxnSpPr>
                <a:cxnSpLocks/>
              </p:cNvCxnSpPr>
              <p:nvPr/>
            </p:nvCxnSpPr>
            <p:spPr>
              <a:xfrm flipV="1">
                <a:off x="5819467" y="2717172"/>
                <a:ext cx="0" cy="534038"/>
              </a:xfrm>
              <a:prstGeom prst="straightConnector1">
                <a:avLst/>
              </a:prstGeom>
              <a:noFill/>
              <a:ln w="28575" cap="flat" cmpd="sng">
                <a:solidFill>
                  <a:schemeClr val="tx2"/>
                </a:solidFill>
                <a:prstDash val="solid"/>
                <a:round/>
                <a:headEnd type="oval" w="med" len="med"/>
                <a:tailEnd type="oval" w="med" len="med"/>
              </a:ln>
            </p:spPr>
          </p:cxnSp>
          <p:cxnSp>
            <p:nvCxnSpPr>
              <p:cNvPr id="25" name="Google Shape;414;p38">
                <a:extLst>
                  <a:ext uri="{FF2B5EF4-FFF2-40B4-BE49-F238E27FC236}">
                    <a16:creationId xmlns:a16="http://schemas.microsoft.com/office/drawing/2014/main" id="{129CE2D5-5BEF-BEF4-88BD-BFDB0E0980A4}"/>
                  </a:ext>
                </a:extLst>
              </p:cNvPr>
              <p:cNvCxnSpPr>
                <a:cxnSpLocks/>
              </p:cNvCxnSpPr>
              <p:nvPr/>
            </p:nvCxnSpPr>
            <p:spPr>
              <a:xfrm flipV="1">
                <a:off x="7974343" y="2717172"/>
                <a:ext cx="0" cy="534038"/>
              </a:xfrm>
              <a:prstGeom prst="straightConnector1">
                <a:avLst/>
              </a:prstGeom>
              <a:noFill/>
              <a:ln w="28575" cap="flat" cmpd="sng">
                <a:solidFill>
                  <a:schemeClr val="accent2"/>
                </a:solidFill>
                <a:prstDash val="solid"/>
                <a:round/>
                <a:headEnd type="oval" w="med" len="med"/>
                <a:tailEnd type="oval" w="med" len="med"/>
              </a:ln>
            </p:spPr>
          </p:cxnSp>
          <p:cxnSp>
            <p:nvCxnSpPr>
              <p:cNvPr id="26" name="Google Shape;414;p38">
                <a:extLst>
                  <a:ext uri="{FF2B5EF4-FFF2-40B4-BE49-F238E27FC236}">
                    <a16:creationId xmlns:a16="http://schemas.microsoft.com/office/drawing/2014/main" id="{2D5AF8B5-4EB4-44FE-66C0-ADA298C0E79C}"/>
                  </a:ext>
                </a:extLst>
              </p:cNvPr>
              <p:cNvCxnSpPr>
                <a:cxnSpLocks/>
              </p:cNvCxnSpPr>
              <p:nvPr/>
            </p:nvCxnSpPr>
            <p:spPr>
              <a:xfrm flipV="1">
                <a:off x="9859345" y="2717172"/>
                <a:ext cx="0" cy="534038"/>
              </a:xfrm>
              <a:prstGeom prst="straightConnector1">
                <a:avLst/>
              </a:prstGeom>
              <a:noFill/>
              <a:ln w="28575" cap="flat" cmpd="sng">
                <a:solidFill>
                  <a:schemeClr val="accent3"/>
                </a:solidFill>
                <a:prstDash val="solid"/>
                <a:round/>
                <a:headEnd type="oval" w="med" len="med"/>
                <a:tailEnd type="oval" w="med" len="med"/>
              </a:ln>
            </p:spPr>
          </p:cxnSp>
          <p:sp>
            <p:nvSpPr>
              <p:cNvPr id="27" name="Google Shape;415;p38">
                <a:extLst>
                  <a:ext uri="{FF2B5EF4-FFF2-40B4-BE49-F238E27FC236}">
                    <a16:creationId xmlns:a16="http://schemas.microsoft.com/office/drawing/2014/main" id="{80002896-D3FE-FE89-749E-E703D996B66A}"/>
                  </a:ext>
                </a:extLst>
              </p:cNvPr>
              <p:cNvSpPr txBox="1"/>
              <p:nvPr/>
            </p:nvSpPr>
            <p:spPr>
              <a:xfrm>
                <a:off x="1536760" y="2174079"/>
                <a:ext cx="1999411" cy="687679"/>
              </a:xfrm>
              <a:prstGeom prst="rect">
                <a:avLst/>
              </a:prstGeom>
              <a:noFill/>
              <a:ln>
                <a:noFill/>
              </a:ln>
            </p:spPr>
            <p:txBody>
              <a:bodyPr spcFirstLastPara="1" wrap="square" lIns="0" tIns="0" rIns="0" bIns="0" anchor="b" anchorCtr="0">
                <a:noAutofit/>
              </a:bodyPr>
              <a:lstStyle/>
              <a:p>
                <a:r>
                  <a:rPr lang="en-US" sz="1100">
                    <a:solidFill>
                      <a:schemeClr val="tx2">
                        <a:lumMod val="75000"/>
                      </a:schemeClr>
                    </a:solidFill>
                  </a:rPr>
                  <a:t>Employee misses more than 3 consecutive days, we recommend for the employee to initiate a leave</a:t>
                </a:r>
              </a:p>
            </p:txBody>
          </p:sp>
          <p:sp>
            <p:nvSpPr>
              <p:cNvPr id="28" name="Google Shape;415;p38">
                <a:extLst>
                  <a:ext uri="{FF2B5EF4-FFF2-40B4-BE49-F238E27FC236}">
                    <a16:creationId xmlns:a16="http://schemas.microsoft.com/office/drawing/2014/main" id="{E15E866B-B3BF-E34D-EFDD-5633FF2C476B}"/>
                  </a:ext>
                </a:extLst>
              </p:cNvPr>
              <p:cNvSpPr txBox="1"/>
              <p:nvPr/>
            </p:nvSpPr>
            <p:spPr>
              <a:xfrm>
                <a:off x="6022930" y="2171309"/>
                <a:ext cx="1644002" cy="687680"/>
              </a:xfrm>
              <a:prstGeom prst="rect">
                <a:avLst/>
              </a:prstGeom>
              <a:noFill/>
              <a:ln>
                <a:noFill/>
              </a:ln>
            </p:spPr>
            <p:txBody>
              <a:bodyPr spcFirstLastPara="1" wrap="square" lIns="0" tIns="0" rIns="0" bIns="0" anchor="b" anchorCtr="0">
                <a:noAutofit/>
              </a:bodyPr>
              <a:lstStyle/>
              <a:p>
                <a:r>
                  <a:rPr lang="en-US" sz="1100">
                    <a:solidFill>
                      <a:schemeClr val="tx2">
                        <a:lumMod val="75000"/>
                      </a:schemeClr>
                    </a:solidFill>
                  </a:rPr>
                  <a:t>Employee and Supervisor are notified of the decision via Sedgwick communication.</a:t>
                </a:r>
              </a:p>
            </p:txBody>
          </p:sp>
          <p:sp>
            <p:nvSpPr>
              <p:cNvPr id="29" name="Google Shape;415;p38">
                <a:extLst>
                  <a:ext uri="{FF2B5EF4-FFF2-40B4-BE49-F238E27FC236}">
                    <a16:creationId xmlns:a16="http://schemas.microsoft.com/office/drawing/2014/main" id="{5D789D2C-5CD3-84AB-2A80-2F01BF884DC6}"/>
                  </a:ext>
                </a:extLst>
              </p:cNvPr>
              <p:cNvSpPr txBox="1"/>
              <p:nvPr/>
            </p:nvSpPr>
            <p:spPr>
              <a:xfrm>
                <a:off x="3927285" y="1828942"/>
                <a:ext cx="1729016" cy="1037070"/>
              </a:xfrm>
              <a:prstGeom prst="rect">
                <a:avLst/>
              </a:prstGeom>
              <a:noFill/>
              <a:ln>
                <a:noFill/>
              </a:ln>
            </p:spPr>
            <p:txBody>
              <a:bodyPr spcFirstLastPara="1" wrap="square" lIns="0" tIns="0" rIns="0" bIns="0" anchor="b" anchorCtr="0">
                <a:noAutofit/>
              </a:bodyPr>
              <a:lstStyle/>
              <a:p>
                <a:r>
                  <a:rPr lang="en-US" sz="1100">
                    <a:solidFill>
                      <a:schemeClr val="tx2">
                        <a:lumMod val="75000"/>
                      </a:schemeClr>
                    </a:solidFill>
                  </a:rPr>
                  <a:t>Employee provides medical documentation to Sedgwick</a:t>
                </a:r>
                <a:r>
                  <a:rPr lang="en-US" sz="1400">
                    <a:solidFill>
                      <a:schemeClr val="tx2">
                        <a:lumMod val="75000"/>
                      </a:schemeClr>
                    </a:solidFill>
                  </a:rPr>
                  <a:t>	</a:t>
                </a:r>
              </a:p>
            </p:txBody>
          </p:sp>
          <p:sp>
            <p:nvSpPr>
              <p:cNvPr id="30" name="Google Shape;415;p38">
                <a:extLst>
                  <a:ext uri="{FF2B5EF4-FFF2-40B4-BE49-F238E27FC236}">
                    <a16:creationId xmlns:a16="http://schemas.microsoft.com/office/drawing/2014/main" id="{446A83F4-48FC-6D58-E595-22B796091F0A}"/>
                  </a:ext>
                </a:extLst>
              </p:cNvPr>
              <p:cNvSpPr txBox="1"/>
              <p:nvPr/>
            </p:nvSpPr>
            <p:spPr>
              <a:xfrm>
                <a:off x="8137510" y="2178332"/>
                <a:ext cx="1448067" cy="687679"/>
              </a:xfrm>
              <a:prstGeom prst="rect">
                <a:avLst/>
              </a:prstGeom>
              <a:noFill/>
              <a:ln>
                <a:noFill/>
              </a:ln>
            </p:spPr>
            <p:txBody>
              <a:bodyPr spcFirstLastPara="1" wrap="square" lIns="0" tIns="0" rIns="0" bIns="0" anchor="b" anchorCtr="0">
                <a:noAutofit/>
              </a:bodyPr>
              <a:lstStyle/>
              <a:p>
                <a:r>
                  <a:rPr lang="en-US" sz="1100">
                    <a:solidFill>
                      <a:schemeClr val="tx2">
                        <a:lumMod val="75000"/>
                      </a:schemeClr>
                    </a:solidFill>
                  </a:rPr>
                  <a:t>Employee expresses the need for more time off and submits medical documentation to Sedgwick.</a:t>
                </a:r>
              </a:p>
            </p:txBody>
          </p:sp>
          <p:sp>
            <p:nvSpPr>
              <p:cNvPr id="31" name="Google Shape;415;p38">
                <a:extLst>
                  <a:ext uri="{FF2B5EF4-FFF2-40B4-BE49-F238E27FC236}">
                    <a16:creationId xmlns:a16="http://schemas.microsoft.com/office/drawing/2014/main" id="{90D461D7-905A-026E-CC7C-4BFE3D397A86}"/>
                  </a:ext>
                </a:extLst>
              </p:cNvPr>
              <p:cNvSpPr txBox="1"/>
              <p:nvPr/>
            </p:nvSpPr>
            <p:spPr>
              <a:xfrm>
                <a:off x="10041562" y="2162665"/>
                <a:ext cx="1375416" cy="689092"/>
              </a:xfrm>
              <a:prstGeom prst="rect">
                <a:avLst/>
              </a:prstGeom>
              <a:noFill/>
              <a:ln>
                <a:noFill/>
              </a:ln>
            </p:spPr>
            <p:txBody>
              <a:bodyPr spcFirstLastPara="1" wrap="square" lIns="0" tIns="0" rIns="0" bIns="0" anchor="b" anchorCtr="0">
                <a:noAutofit/>
              </a:bodyPr>
              <a:lstStyle/>
              <a:p>
                <a:r>
                  <a:rPr lang="en-US" sz="1100">
                    <a:solidFill>
                      <a:schemeClr val="tx2">
                        <a:lumMod val="75000"/>
                      </a:schemeClr>
                    </a:solidFill>
                  </a:rPr>
                  <a:t>Employee may provide Sedgwick with release to return to work </a:t>
                </a:r>
              </a:p>
            </p:txBody>
          </p:sp>
        </p:grpSp>
      </p:grpSp>
    </p:spTree>
    <p:extLst>
      <p:ext uri="{BB962C8B-B14F-4D97-AF65-F5344CB8AC3E}">
        <p14:creationId xmlns:p14="http://schemas.microsoft.com/office/powerpoint/2010/main" val="3685882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77560-5993-0D7B-68F3-927BF55F2AC1}"/>
              </a:ext>
            </a:extLst>
          </p:cNvPr>
          <p:cNvSpPr>
            <a:spLocks noGrp="1"/>
          </p:cNvSpPr>
          <p:nvPr>
            <p:ph type="title"/>
          </p:nvPr>
        </p:nvSpPr>
        <p:spPr>
          <a:xfrm>
            <a:off x="1052944" y="140273"/>
            <a:ext cx="10300855" cy="661307"/>
          </a:xfrm>
        </p:spPr>
        <p:txBody>
          <a:bodyPr>
            <a:normAutofit fontScale="90000"/>
          </a:bodyPr>
          <a:lstStyle/>
          <a:p>
            <a:pPr algn="ctr"/>
            <a:r>
              <a:rPr lang="en-US" dirty="0"/>
              <a:t>NEW LEAVE CHECKLIST</a:t>
            </a:r>
          </a:p>
        </p:txBody>
      </p:sp>
      <p:sp>
        <p:nvSpPr>
          <p:cNvPr id="3" name="Content Placeholder 2">
            <a:extLst>
              <a:ext uri="{FF2B5EF4-FFF2-40B4-BE49-F238E27FC236}">
                <a16:creationId xmlns:a16="http://schemas.microsoft.com/office/drawing/2014/main" id="{1D4B23C1-ADAE-C7B9-C318-2D6AD5CFF163}"/>
              </a:ext>
            </a:extLst>
          </p:cNvPr>
          <p:cNvSpPr>
            <a:spLocks noGrp="1"/>
          </p:cNvSpPr>
          <p:nvPr>
            <p:ph sz="quarter" idx="13"/>
          </p:nvPr>
        </p:nvSpPr>
        <p:spPr>
          <a:xfrm>
            <a:off x="1052513" y="807980"/>
            <a:ext cx="10300855" cy="5914603"/>
          </a:xfrm>
        </p:spPr>
        <p:txBody>
          <a:bodyPr vert="horz" lIns="91440" tIns="45720" rIns="91440" bIns="45720" rtlCol="0" anchor="t">
            <a:noAutofit/>
          </a:bodyPr>
          <a:lstStyle/>
          <a:p>
            <a:pPr marL="342900" indent="-342900">
              <a:buAutoNum type="arabicPeriod"/>
            </a:pPr>
            <a:r>
              <a:rPr lang="en-US" sz="1400" kern="100">
                <a:solidFill>
                  <a:schemeClr val="tx1"/>
                </a:solidFill>
                <a:effectLst/>
                <a:ea typeface="Aptos" panose="020B0004020202020204" pitchFamily="34" charset="0"/>
                <a:cs typeface="Times New Roman"/>
              </a:rPr>
              <a:t>Review </a:t>
            </a:r>
            <a:r>
              <a:rPr lang="en-US" sz="1400" kern="100" err="1">
                <a:solidFill>
                  <a:schemeClr val="tx1"/>
                </a:solidFill>
                <a:effectLst/>
                <a:ea typeface="Aptos" panose="020B0004020202020204" pitchFamily="34" charset="0"/>
                <a:cs typeface="Times New Roman"/>
              </a:rPr>
              <a:t>UCPath</a:t>
            </a:r>
            <a:r>
              <a:rPr lang="en-US" sz="1400" kern="100">
                <a:solidFill>
                  <a:schemeClr val="tx1"/>
                </a:solidFill>
                <a:effectLst/>
                <a:ea typeface="Aptos" panose="020B0004020202020204" pitchFamily="34" charset="0"/>
                <a:cs typeface="Times New Roman"/>
              </a:rPr>
              <a:t>, under Administer Extended Absence for any leaves that would affect current leave.</a:t>
            </a:r>
            <a:endParaRPr lang="en-US" sz="1400">
              <a:solidFill>
                <a:schemeClr val="tx1"/>
              </a:solidFill>
              <a:effectLst/>
              <a:ea typeface="Aptos" panose="020B0004020202020204" pitchFamily="34" charset="0"/>
              <a:cs typeface="Times New Roman"/>
            </a:endParaRPr>
          </a:p>
          <a:p>
            <a:pPr marL="342900" marR="0" lvl="0" indent="-342900">
              <a:lnSpc>
                <a:spcPct val="115000"/>
              </a:lnSpc>
              <a:spcBef>
                <a:spcPts val="0"/>
              </a:spcBef>
              <a:spcAft>
                <a:spcPts val="0"/>
              </a:spcAft>
              <a:buFont typeface="+mj-lt"/>
              <a:buAutoNum type="arabicPeriod"/>
            </a:pPr>
            <a:r>
              <a:rPr lang="en-US" sz="1400" kern="100">
                <a:solidFill>
                  <a:schemeClr val="tx1"/>
                </a:solidFill>
                <a:effectLst/>
                <a:ea typeface="Aptos" panose="020B0004020202020204" pitchFamily="34" charset="0"/>
                <a:cs typeface="Times New Roman"/>
              </a:rPr>
              <a:t>Review Leave case in Sedgwick (</a:t>
            </a:r>
            <a:r>
              <a:rPr lang="en-US" sz="1400" kern="100" err="1">
                <a:solidFill>
                  <a:schemeClr val="tx1"/>
                </a:solidFill>
                <a:ea typeface="Aptos" panose="020B0004020202020204" pitchFamily="34" charset="0"/>
                <a:cs typeface="Times New Roman"/>
              </a:rPr>
              <a:t>MySedgwick</a:t>
            </a:r>
            <a:r>
              <a:rPr lang="en-US" sz="1400" kern="100">
                <a:solidFill>
                  <a:schemeClr val="tx1"/>
                </a:solidFill>
                <a:effectLst/>
                <a:ea typeface="Aptos" panose="020B0004020202020204" pitchFamily="34" charset="0"/>
                <a:cs typeface="Times New Roman"/>
              </a:rPr>
              <a:t>) for status and eligibility. </a:t>
            </a:r>
          </a:p>
          <a:p>
            <a:pPr marL="342900" marR="0" lvl="0" indent="-342900">
              <a:lnSpc>
                <a:spcPct val="115000"/>
              </a:lnSpc>
              <a:spcBef>
                <a:spcPts val="0"/>
              </a:spcBef>
              <a:spcAft>
                <a:spcPts val="0"/>
              </a:spcAft>
              <a:buFont typeface="+mj-lt"/>
              <a:buAutoNum type="arabicPeriod"/>
            </a:pPr>
            <a:r>
              <a:rPr lang="en-US" sz="1400" kern="100">
                <a:solidFill>
                  <a:schemeClr val="tx1"/>
                </a:solidFill>
                <a:effectLst/>
                <a:ea typeface="Aptos" panose="020B0004020202020204" pitchFamily="34" charset="0"/>
                <a:cs typeface="Times New Roman"/>
              </a:rPr>
              <a:t>Review EE’s information under Job Data.</a:t>
            </a:r>
          </a:p>
          <a:p>
            <a:pPr marL="742950" marR="0" lvl="1" indent="-285750">
              <a:lnSpc>
                <a:spcPct val="115000"/>
              </a:lnSpc>
              <a:spcBef>
                <a:spcPts val="0"/>
              </a:spcBef>
              <a:spcAft>
                <a:spcPts val="0"/>
              </a:spcAft>
              <a:buFont typeface="+mj-lt"/>
              <a:buAutoNum type="alphaLcPeriod"/>
            </a:pPr>
            <a:r>
              <a:rPr lang="en-US" sz="1400" kern="100">
                <a:solidFill>
                  <a:schemeClr val="tx1"/>
                </a:solidFill>
                <a:effectLst/>
                <a:ea typeface="Aptos" panose="020B0004020202020204" pitchFamily="34" charset="0"/>
                <a:cs typeface="Times New Roman"/>
              </a:rPr>
              <a:t>What is their FTE?</a:t>
            </a:r>
          </a:p>
          <a:p>
            <a:pPr marL="1143000" marR="0" lvl="2" indent="-228600">
              <a:lnSpc>
                <a:spcPct val="115000"/>
              </a:lnSpc>
              <a:spcBef>
                <a:spcPts val="0"/>
              </a:spcBef>
              <a:spcAft>
                <a:spcPts val="0"/>
              </a:spcAft>
              <a:buFont typeface="+mj-lt"/>
              <a:buAutoNum type="romanLcPeriod"/>
            </a:pPr>
            <a:r>
              <a:rPr lang="en-US" sz="1400" kern="100">
                <a:solidFill>
                  <a:schemeClr val="tx1"/>
                </a:solidFill>
                <a:effectLst/>
                <a:ea typeface="Aptos" panose="020B0004020202020204" pitchFamily="34" charset="0"/>
                <a:cs typeface="Times New Roman"/>
              </a:rPr>
              <a:t>Job Information Tab</a:t>
            </a:r>
          </a:p>
          <a:p>
            <a:pPr marL="742950" marR="0" lvl="1" indent="-285750">
              <a:lnSpc>
                <a:spcPct val="115000"/>
              </a:lnSpc>
              <a:spcBef>
                <a:spcPts val="0"/>
              </a:spcBef>
              <a:spcAft>
                <a:spcPts val="0"/>
              </a:spcAft>
              <a:buFont typeface="+mj-lt"/>
              <a:buAutoNum type="alphaLcPeriod"/>
            </a:pPr>
            <a:r>
              <a:rPr lang="en-US" sz="1400" kern="100">
                <a:solidFill>
                  <a:schemeClr val="tx1"/>
                </a:solidFill>
                <a:effectLst/>
                <a:ea typeface="Aptos" panose="020B0004020202020204" pitchFamily="34" charset="0"/>
                <a:cs typeface="Times New Roman"/>
              </a:rPr>
              <a:t>Are they exempt or non-exempt? </a:t>
            </a:r>
          </a:p>
          <a:p>
            <a:pPr marL="1143000" marR="0" lvl="2" indent="-228600">
              <a:lnSpc>
                <a:spcPct val="115000"/>
              </a:lnSpc>
              <a:spcBef>
                <a:spcPts val="0"/>
              </a:spcBef>
              <a:spcAft>
                <a:spcPts val="0"/>
              </a:spcAft>
              <a:buFont typeface="+mj-lt"/>
              <a:buAutoNum type="romanLcPeriod"/>
            </a:pPr>
            <a:r>
              <a:rPr lang="en-US" sz="1400" kern="100">
                <a:solidFill>
                  <a:schemeClr val="tx1"/>
                </a:solidFill>
                <a:effectLst/>
                <a:ea typeface="Aptos" panose="020B0004020202020204" pitchFamily="34" charset="0"/>
                <a:cs typeface="Times New Roman"/>
              </a:rPr>
              <a:t>Payroll Tab.</a:t>
            </a:r>
          </a:p>
          <a:p>
            <a:pPr marL="342900" marR="0" lvl="0" indent="-342900">
              <a:lnSpc>
                <a:spcPct val="115000"/>
              </a:lnSpc>
              <a:spcBef>
                <a:spcPts val="0"/>
              </a:spcBef>
              <a:spcAft>
                <a:spcPts val="0"/>
              </a:spcAft>
              <a:buFont typeface="+mj-lt"/>
              <a:buAutoNum type="arabicPeriod"/>
            </a:pPr>
            <a:r>
              <a:rPr lang="en-US" sz="1400" kern="100">
                <a:solidFill>
                  <a:schemeClr val="tx1"/>
                </a:solidFill>
                <a:effectLst/>
                <a:ea typeface="Aptos" panose="020B0004020202020204" pitchFamily="34" charset="0"/>
                <a:cs typeface="Times New Roman"/>
              </a:rPr>
              <a:t>Review their accrual balance under Review Absence Balance in Path. </a:t>
            </a:r>
          </a:p>
          <a:p>
            <a:pPr marL="342900" marR="0" lvl="0" indent="-342900">
              <a:lnSpc>
                <a:spcPct val="115000"/>
              </a:lnSpc>
              <a:spcBef>
                <a:spcPts val="0"/>
              </a:spcBef>
              <a:spcAft>
                <a:spcPts val="0"/>
              </a:spcAft>
              <a:buFont typeface="+mj-lt"/>
              <a:buAutoNum type="arabicPeriod"/>
            </a:pPr>
            <a:r>
              <a:rPr lang="en-US" sz="1400" kern="100">
                <a:solidFill>
                  <a:schemeClr val="tx1"/>
                </a:solidFill>
                <a:effectLst/>
                <a:ea typeface="Aptos" panose="020B0004020202020204" pitchFamily="34" charset="0"/>
                <a:cs typeface="Times New Roman"/>
              </a:rPr>
              <a:t>Which Union are they with, this depends on which accruals they can use depending on leave type, refer to the spreadsheet (Leave Chart by Bargaining Unit).</a:t>
            </a:r>
          </a:p>
          <a:p>
            <a:pPr marL="742950" lvl="1" indent="-285750">
              <a:lnSpc>
                <a:spcPct val="115000"/>
              </a:lnSpc>
              <a:spcBef>
                <a:spcPts val="0"/>
              </a:spcBef>
              <a:buFont typeface="+mj-lt"/>
              <a:buAutoNum type="alphaLcPeriod"/>
            </a:pPr>
            <a:r>
              <a:rPr lang="en-US" sz="1400" kern="100">
                <a:solidFill>
                  <a:schemeClr val="tx1"/>
                </a:solidFill>
                <a:effectLst/>
                <a:ea typeface="Aptos" panose="020B0004020202020204" pitchFamily="34" charset="0"/>
                <a:cs typeface="Times New Roman"/>
              </a:rPr>
              <a:t>Union information can be found under Job Data, under Job Labor. </a:t>
            </a:r>
          </a:p>
          <a:p>
            <a:pPr marL="342900" marR="0" lvl="0" indent="-342900">
              <a:lnSpc>
                <a:spcPct val="115000"/>
              </a:lnSpc>
              <a:spcBef>
                <a:spcPts val="0"/>
              </a:spcBef>
              <a:spcAft>
                <a:spcPts val="0"/>
              </a:spcAft>
              <a:buFont typeface="+mj-lt"/>
              <a:buAutoNum type="arabicPeriod"/>
            </a:pPr>
            <a:r>
              <a:rPr lang="en-US" sz="1400" kern="100">
                <a:solidFill>
                  <a:schemeClr val="tx1"/>
                </a:solidFill>
                <a:effectLst/>
                <a:ea typeface="Aptos" panose="020B0004020202020204" pitchFamily="34" charset="0"/>
                <a:cs typeface="Times New Roman"/>
              </a:rPr>
              <a:t>If leave for own medical - Review </a:t>
            </a:r>
            <a:r>
              <a:rPr lang="en-US" sz="1400" kern="100" err="1">
                <a:solidFill>
                  <a:schemeClr val="tx1"/>
                </a:solidFill>
                <a:effectLst/>
                <a:ea typeface="Aptos" panose="020B0004020202020204" pitchFamily="34" charset="0"/>
                <a:cs typeface="Times New Roman"/>
              </a:rPr>
              <a:t>UCPath</a:t>
            </a:r>
            <a:r>
              <a:rPr lang="en-US" sz="1400" kern="100">
                <a:solidFill>
                  <a:schemeClr val="tx1"/>
                </a:solidFill>
                <a:effectLst/>
                <a:ea typeface="Aptos" panose="020B0004020202020204" pitchFamily="34" charset="0"/>
                <a:cs typeface="Times New Roman"/>
              </a:rPr>
              <a:t> Benefit Summary to see which STD plan they have. </a:t>
            </a:r>
          </a:p>
          <a:p>
            <a:pPr marL="742950" marR="0" lvl="1" indent="-285750">
              <a:lnSpc>
                <a:spcPct val="115000"/>
              </a:lnSpc>
              <a:spcBef>
                <a:spcPts val="0"/>
              </a:spcBef>
              <a:spcAft>
                <a:spcPts val="0"/>
              </a:spcAft>
              <a:buFont typeface="+mj-lt"/>
              <a:buAutoNum type="alphaLcPeriod"/>
            </a:pPr>
            <a:r>
              <a:rPr lang="en-US" sz="1400" kern="100">
                <a:solidFill>
                  <a:schemeClr val="tx1"/>
                </a:solidFill>
                <a:effectLst/>
                <a:ea typeface="Aptos" panose="020B0004020202020204" pitchFamily="34" charset="0"/>
                <a:cs typeface="Times New Roman"/>
              </a:rPr>
              <a:t>Basic: up to maximum of $800 a month. </a:t>
            </a:r>
          </a:p>
          <a:p>
            <a:pPr marL="742950" marR="0" lvl="1" indent="-285750">
              <a:lnSpc>
                <a:spcPct val="115000"/>
              </a:lnSpc>
              <a:spcBef>
                <a:spcPts val="0"/>
              </a:spcBef>
              <a:spcAft>
                <a:spcPts val="0"/>
              </a:spcAft>
              <a:buFont typeface="+mj-lt"/>
              <a:buAutoNum type="alphaLcPeriod"/>
            </a:pPr>
            <a:r>
              <a:rPr lang="en-US" sz="1400" kern="100">
                <a:solidFill>
                  <a:schemeClr val="tx1"/>
                </a:solidFill>
                <a:effectLst/>
                <a:ea typeface="Aptos" panose="020B0004020202020204" pitchFamily="34" charset="0"/>
                <a:cs typeface="Times New Roman"/>
              </a:rPr>
              <a:t>Voluntary Short-Term Disability, 60% of base salary. </a:t>
            </a:r>
          </a:p>
          <a:p>
            <a:pPr marL="742950" marR="0" lvl="1" indent="-285750">
              <a:lnSpc>
                <a:spcPct val="115000"/>
              </a:lnSpc>
              <a:spcBef>
                <a:spcPts val="0"/>
              </a:spcBef>
              <a:spcAft>
                <a:spcPts val="0"/>
              </a:spcAft>
              <a:buFont typeface="+mj-lt"/>
              <a:buAutoNum type="alphaLcPeriod"/>
            </a:pPr>
            <a:r>
              <a:rPr lang="en-US" sz="1400" kern="100">
                <a:solidFill>
                  <a:schemeClr val="tx1"/>
                </a:solidFill>
                <a:effectLst/>
                <a:ea typeface="Aptos" panose="020B0004020202020204" pitchFamily="34" charset="0"/>
                <a:cs typeface="Times New Roman"/>
              </a:rPr>
              <a:t>14 days waiting for both, </a:t>
            </a:r>
            <a:r>
              <a:rPr lang="en-US" sz="1400" kern="100">
                <a:solidFill>
                  <a:schemeClr val="tx1"/>
                </a:solidFill>
                <a:ea typeface="Aptos" panose="020B0004020202020204" pitchFamily="34" charset="0"/>
                <a:cs typeface="Times New Roman"/>
              </a:rPr>
              <a:t>must use up to </a:t>
            </a:r>
            <a:r>
              <a:rPr lang="en-US" sz="1400" kern="100">
                <a:solidFill>
                  <a:schemeClr val="tx1"/>
                </a:solidFill>
                <a:effectLst/>
                <a:ea typeface="Aptos" panose="020B0004020202020204" pitchFamily="34" charset="0"/>
                <a:cs typeface="Times New Roman"/>
              </a:rPr>
              <a:t>176 hours/22 days sick, if FTE is 1.0 (40 hours a week). </a:t>
            </a:r>
          </a:p>
          <a:p>
            <a:pPr marL="342900" marR="0" lvl="0" indent="-342900">
              <a:lnSpc>
                <a:spcPct val="115000"/>
              </a:lnSpc>
              <a:spcBef>
                <a:spcPts val="0"/>
              </a:spcBef>
              <a:spcAft>
                <a:spcPts val="0"/>
              </a:spcAft>
              <a:buFont typeface="+mj-lt"/>
              <a:buAutoNum type="arabicPeriod"/>
            </a:pPr>
            <a:r>
              <a:rPr lang="en-US" sz="1400" kern="100">
                <a:solidFill>
                  <a:schemeClr val="tx1"/>
                </a:solidFill>
                <a:effectLst/>
                <a:ea typeface="Aptos" panose="020B0004020202020204" pitchFamily="34" charset="0"/>
                <a:cs typeface="Times New Roman"/>
              </a:rPr>
              <a:t>Email EE to schedule consult. </a:t>
            </a:r>
          </a:p>
          <a:p>
            <a:pPr marL="342900" marR="0" lvl="0" indent="-342900">
              <a:lnSpc>
                <a:spcPct val="115000"/>
              </a:lnSpc>
              <a:spcBef>
                <a:spcPts val="0"/>
              </a:spcBef>
              <a:spcAft>
                <a:spcPts val="0"/>
              </a:spcAft>
              <a:buFont typeface="+mj-lt"/>
              <a:buAutoNum type="arabicPeriod"/>
            </a:pPr>
            <a:r>
              <a:rPr lang="en-US" sz="1400" kern="100">
                <a:solidFill>
                  <a:schemeClr val="tx1"/>
                </a:solidFill>
                <a:effectLst/>
                <a:ea typeface="Aptos" panose="020B0004020202020204" pitchFamily="34" charset="0"/>
                <a:cs typeface="Times New Roman"/>
              </a:rPr>
              <a:t>Complete consult, set appropriate follow up </a:t>
            </a:r>
            <a:r>
              <a:rPr lang="en-US" sz="1400" kern="100">
                <a:solidFill>
                  <a:schemeClr val="tx1"/>
                </a:solidFill>
                <a:ea typeface="Aptos" panose="020B0004020202020204" pitchFamily="34" charset="0"/>
                <a:cs typeface="Times New Roman"/>
              </a:rPr>
              <a:t>reminder</a:t>
            </a:r>
            <a:r>
              <a:rPr lang="en-US" sz="1400" kern="100">
                <a:solidFill>
                  <a:schemeClr val="tx1"/>
                </a:solidFill>
                <a:effectLst/>
                <a:ea typeface="Aptos" panose="020B0004020202020204" pitchFamily="34" charset="0"/>
                <a:cs typeface="Times New Roman"/>
              </a:rPr>
              <a:t>, </a:t>
            </a:r>
            <a:r>
              <a:rPr lang="en-US" sz="1400" kern="100" err="1">
                <a:solidFill>
                  <a:schemeClr val="tx1"/>
                </a:solidFill>
                <a:effectLst/>
                <a:ea typeface="Aptos" panose="020B0004020202020204" pitchFamily="34" charset="0"/>
                <a:cs typeface="Times New Roman"/>
              </a:rPr>
              <a:t>ie</a:t>
            </a:r>
            <a:r>
              <a:rPr lang="en-US" sz="1400" kern="100">
                <a:solidFill>
                  <a:schemeClr val="tx1"/>
                </a:solidFill>
                <a:effectLst/>
                <a:ea typeface="Aptos" panose="020B0004020202020204" pitchFamily="34" charset="0"/>
                <a:cs typeface="Times New Roman"/>
              </a:rPr>
              <a:t>: Confirm FDA (first date of absence), Enter EA (extended absence) in Path before Path deadlines, refer to guide for these dates, check Sedgwick status, Confirm delivery (if applicable), and confirm RTW.</a:t>
            </a:r>
          </a:p>
          <a:p>
            <a:pPr marL="742950" marR="0" lvl="1" indent="-285750">
              <a:lnSpc>
                <a:spcPct val="115000"/>
              </a:lnSpc>
              <a:spcBef>
                <a:spcPts val="0"/>
              </a:spcBef>
              <a:spcAft>
                <a:spcPts val="0"/>
              </a:spcAft>
              <a:buFont typeface="+mj-lt"/>
              <a:buAutoNum type="alphaLcPeriod"/>
            </a:pPr>
            <a:r>
              <a:rPr lang="en-US" sz="1400" kern="100">
                <a:solidFill>
                  <a:schemeClr val="tx1"/>
                </a:solidFill>
                <a:effectLst/>
                <a:ea typeface="Aptos" panose="020B0004020202020204" pitchFamily="34" charset="0"/>
                <a:cs typeface="Times New Roman"/>
              </a:rPr>
              <a:t>These examples are not all inclusive.</a:t>
            </a:r>
          </a:p>
          <a:p>
            <a:pPr marL="342900" marR="0" lvl="0" indent="-342900">
              <a:lnSpc>
                <a:spcPct val="115000"/>
              </a:lnSpc>
              <a:spcBef>
                <a:spcPts val="0"/>
              </a:spcBef>
              <a:spcAft>
                <a:spcPts val="800"/>
              </a:spcAft>
              <a:buFont typeface="+mj-lt"/>
              <a:buAutoNum type="arabicPeriod"/>
            </a:pPr>
            <a:r>
              <a:rPr lang="en-US" sz="1400" kern="100">
                <a:solidFill>
                  <a:schemeClr val="tx1"/>
                </a:solidFill>
                <a:effectLst/>
                <a:ea typeface="Aptos" panose="020B0004020202020204" pitchFamily="34" charset="0"/>
                <a:cs typeface="Times New Roman"/>
              </a:rPr>
              <a:t>Send employee time coding outline. Review and ensure timecard</a:t>
            </a:r>
            <a:r>
              <a:rPr lang="en-US" sz="1400" kern="100">
                <a:solidFill>
                  <a:schemeClr val="tx1"/>
                </a:solidFill>
                <a:ea typeface="Aptos" panose="020B0004020202020204" pitchFamily="34" charset="0"/>
                <a:cs typeface="Times New Roman"/>
              </a:rPr>
              <a:t> is updated appropriately.</a:t>
            </a:r>
            <a:r>
              <a:rPr lang="en-US" sz="1400" kern="100">
                <a:solidFill>
                  <a:schemeClr val="tx1"/>
                </a:solidFill>
                <a:effectLst/>
                <a:ea typeface="Aptos" panose="020B0004020202020204" pitchFamily="34" charset="0"/>
                <a:cs typeface="Times New Roman"/>
              </a:rPr>
              <a:t> </a:t>
            </a:r>
          </a:p>
          <a:p>
            <a:pPr marL="342900" indent="-342900">
              <a:buAutoNum type="arabicPeriod"/>
            </a:pPr>
            <a:endParaRPr lang="en-US"/>
          </a:p>
        </p:txBody>
      </p:sp>
    </p:spTree>
    <p:extLst>
      <p:ext uri="{BB962C8B-B14F-4D97-AF65-F5344CB8AC3E}">
        <p14:creationId xmlns:p14="http://schemas.microsoft.com/office/powerpoint/2010/main" val="2070936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2EB62-CDBE-A541-8009-15C632B4F717}"/>
              </a:ext>
            </a:extLst>
          </p:cNvPr>
          <p:cNvSpPr>
            <a:spLocks noGrp="1"/>
          </p:cNvSpPr>
          <p:nvPr>
            <p:ph type="title"/>
          </p:nvPr>
        </p:nvSpPr>
        <p:spPr/>
        <p:txBody>
          <a:bodyPr/>
          <a:lstStyle/>
          <a:p>
            <a:pPr algn="ctr"/>
            <a:r>
              <a:rPr lang="en-US" dirty="0"/>
              <a:t>FAMILY MEDICAL LEAVE ACT (FMLA)</a:t>
            </a:r>
          </a:p>
        </p:txBody>
      </p:sp>
      <p:sp>
        <p:nvSpPr>
          <p:cNvPr id="3" name="Content Placeholder 2">
            <a:extLst>
              <a:ext uri="{FF2B5EF4-FFF2-40B4-BE49-F238E27FC236}">
                <a16:creationId xmlns:a16="http://schemas.microsoft.com/office/drawing/2014/main" id="{8963C355-7CB8-6D74-0F74-389B6AB4A82F}"/>
              </a:ext>
            </a:extLst>
          </p:cNvPr>
          <p:cNvSpPr>
            <a:spLocks noGrp="1"/>
          </p:cNvSpPr>
          <p:nvPr>
            <p:ph sz="quarter" idx="13"/>
          </p:nvPr>
        </p:nvSpPr>
        <p:spPr>
          <a:xfrm>
            <a:off x="1052513" y="1359568"/>
            <a:ext cx="10833211" cy="4720390"/>
          </a:xfrm>
        </p:spPr>
        <p:txBody>
          <a:bodyPr vert="horz" lIns="91440" tIns="45720" rIns="91440" bIns="45720" rtlCol="0" anchor="t">
            <a:normAutofit fontScale="92500" lnSpcReduction="20000"/>
          </a:bodyPr>
          <a:lstStyle/>
          <a:p>
            <a:pPr marR="0" algn="l"/>
            <a:r>
              <a:rPr lang="en-US" sz="1800" b="0" i="0" u="none" strike="noStrike" baseline="0">
                <a:solidFill>
                  <a:schemeClr val="tx1"/>
                </a:solidFill>
              </a:rPr>
              <a:t>Provides up to 12 weeks unpaid leave per calendar year for:</a:t>
            </a:r>
          </a:p>
          <a:p>
            <a:endParaRPr lang="en-US" sz="1800">
              <a:solidFill>
                <a:schemeClr val="tx1"/>
              </a:solidFill>
            </a:endParaRPr>
          </a:p>
          <a:p>
            <a:r>
              <a:rPr lang="en-US" sz="1800" b="0" i="0" u="none" strike="noStrike" baseline="0">
                <a:solidFill>
                  <a:schemeClr val="tx1"/>
                </a:solidFill>
              </a:rPr>
              <a:t>Employees serious health condition (inc. pregnancy) </a:t>
            </a:r>
            <a:endParaRPr lang="en-US">
              <a:solidFill>
                <a:schemeClr val="tx1"/>
              </a:solidFill>
            </a:endParaRPr>
          </a:p>
          <a:p>
            <a:pPr marL="342900" indent="-342900">
              <a:buChar char="•"/>
            </a:pPr>
            <a:r>
              <a:rPr lang="en-US" sz="1600" b="0" i="0" u="none" strike="noStrike" baseline="0">
                <a:solidFill>
                  <a:schemeClr val="tx1"/>
                </a:solidFill>
              </a:rPr>
              <a:t>To care for a new child, whether for the birth of a son or daughter, or for the </a:t>
            </a:r>
            <a:r>
              <a:rPr lang="en-US" sz="1600">
                <a:solidFill>
                  <a:schemeClr val="tx1"/>
                </a:solidFill>
              </a:rPr>
              <a:t>adoption or</a:t>
            </a:r>
            <a:r>
              <a:rPr lang="en-US" sz="1600" b="0" i="0" u="none" strike="noStrike" baseline="0">
                <a:solidFill>
                  <a:schemeClr val="tx1"/>
                </a:solidFill>
              </a:rPr>
              <a:t> placement of a child in foster care. </a:t>
            </a:r>
            <a:endParaRPr lang="en-US" sz="1600">
              <a:solidFill>
                <a:schemeClr val="tx1"/>
              </a:solidFill>
            </a:endParaRPr>
          </a:p>
          <a:p>
            <a:pPr marL="342900" indent="-342900">
              <a:buChar char="•"/>
            </a:pPr>
            <a:r>
              <a:rPr lang="en-US" sz="1600" b="0" i="0" u="none" strike="noStrike" baseline="0">
                <a:solidFill>
                  <a:schemeClr val="tx1"/>
                </a:solidFill>
              </a:rPr>
              <a:t>To care for a seriously ill spouse, son, daughter, or parent. The child must be under age 18, or over age 18 with a qualifying mental or physical disability. </a:t>
            </a:r>
            <a:endParaRPr lang="en-US" sz="1600">
              <a:solidFill>
                <a:schemeClr val="tx1"/>
              </a:solidFill>
            </a:endParaRPr>
          </a:p>
          <a:p>
            <a:pPr marL="342900" indent="-342900">
              <a:buChar char="•"/>
            </a:pPr>
            <a:r>
              <a:rPr lang="en-US" sz="1600" b="0" i="0" u="none" strike="noStrike" baseline="0">
                <a:solidFill>
                  <a:schemeClr val="tx1"/>
                </a:solidFill>
              </a:rPr>
              <a:t>To recover from the worker’s own serious illness. </a:t>
            </a:r>
            <a:endParaRPr lang="en-US" sz="1600">
              <a:solidFill>
                <a:schemeClr val="tx1"/>
              </a:solidFill>
            </a:endParaRPr>
          </a:p>
          <a:p>
            <a:pPr marL="342900" marR="0" indent="-342900" algn="l">
              <a:buChar char="•"/>
            </a:pPr>
            <a:r>
              <a:rPr lang="en-US" sz="1600" b="0" i="0" u="none" strike="noStrike" baseline="0">
                <a:solidFill>
                  <a:schemeClr val="tx1"/>
                </a:solidFill>
              </a:rPr>
              <a:t>To care for an injured service member in the family. </a:t>
            </a:r>
          </a:p>
          <a:p>
            <a:endParaRPr lang="en-US" sz="1800">
              <a:solidFill>
                <a:schemeClr val="tx1"/>
              </a:solidFill>
            </a:endParaRPr>
          </a:p>
          <a:p>
            <a:pPr marR="0" algn="l"/>
            <a:r>
              <a:rPr lang="en-US" sz="1800" b="0" i="0" u="none" strike="noStrike" baseline="0">
                <a:solidFill>
                  <a:schemeClr val="tx1"/>
                </a:solidFill>
              </a:rPr>
              <a:t>Eligibility requirements: employed 12 months and have worked 1,250 hours during the 12 months prior to leave</a:t>
            </a:r>
            <a:endParaRPr lang="en-US">
              <a:solidFill>
                <a:schemeClr val="tx1"/>
              </a:solidFill>
            </a:endParaRPr>
          </a:p>
          <a:p>
            <a:endParaRPr lang="en-US" sz="1800">
              <a:solidFill>
                <a:schemeClr val="tx1"/>
              </a:solidFill>
            </a:endParaRPr>
          </a:p>
          <a:p>
            <a:pPr marR="0" algn="l"/>
            <a:r>
              <a:rPr lang="en-US" sz="1800" b="0" i="0" u="none" strike="noStrike" baseline="0">
                <a:solidFill>
                  <a:schemeClr val="tx1"/>
                </a:solidFill>
              </a:rPr>
              <a:t>Unpaid leave; provides job protection</a:t>
            </a:r>
            <a:endParaRPr lang="en-US">
              <a:solidFill>
                <a:schemeClr val="tx1"/>
              </a:solidFill>
            </a:endParaRPr>
          </a:p>
          <a:p>
            <a:endParaRPr lang="en-US" sz="1800">
              <a:solidFill>
                <a:schemeClr val="tx1"/>
              </a:solidFill>
            </a:endParaRPr>
          </a:p>
          <a:p>
            <a:pPr marR="0" algn="l"/>
            <a:r>
              <a:rPr lang="en-US" sz="1800" b="0" i="0" u="none" strike="noStrike" baseline="0">
                <a:solidFill>
                  <a:schemeClr val="tx1"/>
                </a:solidFill>
              </a:rPr>
              <a:t>Provides for continuation of UC employer paid contributions (medical, dental &amp; vision)</a:t>
            </a:r>
            <a:endParaRPr lang="en-US">
              <a:solidFill>
                <a:schemeClr val="tx1"/>
              </a:solidFill>
            </a:endParaRPr>
          </a:p>
          <a:p>
            <a:pPr marR="0" algn="l"/>
            <a:endParaRPr lang="en-US" sz="1800" b="0" i="0" u="none" strike="noStrike" baseline="0">
              <a:solidFill>
                <a:srgbClr val="585858"/>
              </a:solidFill>
              <a:latin typeface="Century Gothic" panose="020B0502020202020204" pitchFamily="34" charset="0"/>
            </a:endParaRPr>
          </a:p>
          <a:p>
            <a:endParaRPr lang="en-US" sz="1800" b="0" i="0" u="none" strike="noStrike" baseline="0">
              <a:solidFill>
                <a:srgbClr val="221E1F"/>
              </a:solidFill>
              <a:latin typeface="Open Sans" panose="020B0606030504020204" pitchFamily="34" charset="0"/>
            </a:endParaRPr>
          </a:p>
        </p:txBody>
      </p:sp>
    </p:spTree>
    <p:extLst>
      <p:ext uri="{BB962C8B-B14F-4D97-AF65-F5344CB8AC3E}">
        <p14:creationId xmlns:p14="http://schemas.microsoft.com/office/powerpoint/2010/main" val="721720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49178-085F-C11C-6C31-CAD1C6181744}"/>
              </a:ext>
            </a:extLst>
          </p:cNvPr>
          <p:cNvSpPr>
            <a:spLocks noGrp="1"/>
          </p:cNvSpPr>
          <p:nvPr>
            <p:ph type="title"/>
          </p:nvPr>
        </p:nvSpPr>
        <p:spPr/>
        <p:txBody>
          <a:bodyPr>
            <a:normAutofit fontScale="90000"/>
          </a:bodyPr>
          <a:lstStyle/>
          <a:p>
            <a:pPr algn="ctr"/>
            <a:r>
              <a:rPr lang="en-US" dirty="0"/>
              <a:t>CALIFORNIA FAMILY RIGHTS ACT(CFRA)</a:t>
            </a:r>
          </a:p>
        </p:txBody>
      </p:sp>
      <p:sp>
        <p:nvSpPr>
          <p:cNvPr id="3" name="Content Placeholder 2">
            <a:extLst>
              <a:ext uri="{FF2B5EF4-FFF2-40B4-BE49-F238E27FC236}">
                <a16:creationId xmlns:a16="http://schemas.microsoft.com/office/drawing/2014/main" id="{08F7D5D9-34DD-9920-E949-F71954AE3EEE}"/>
              </a:ext>
            </a:extLst>
          </p:cNvPr>
          <p:cNvSpPr>
            <a:spLocks noGrp="1"/>
          </p:cNvSpPr>
          <p:nvPr>
            <p:ph sz="quarter" idx="13"/>
          </p:nvPr>
        </p:nvSpPr>
        <p:spPr/>
        <p:txBody>
          <a:bodyPr vert="horz" lIns="91440" tIns="45720" rIns="91440" bIns="45720" rtlCol="0" anchor="t">
            <a:noAutofit/>
          </a:bodyPr>
          <a:lstStyle/>
          <a:p>
            <a:pPr marR="0" algn="l"/>
            <a:r>
              <a:rPr lang="en-US" sz="1400" b="0" i="0" u="none" strike="noStrike" baseline="0">
                <a:solidFill>
                  <a:schemeClr val="tx1"/>
                </a:solidFill>
                <a:latin typeface="Century Gothic"/>
              </a:rPr>
              <a:t>Eligibility requirements are the same as FMLA</a:t>
            </a:r>
            <a:r>
              <a:rPr lang="en-US" sz="1400">
                <a:solidFill>
                  <a:schemeClr val="tx1"/>
                </a:solidFill>
                <a:latin typeface="Century Gothic"/>
              </a:rPr>
              <a:t>, 12 months of service and 1,250 hours worked. </a:t>
            </a:r>
          </a:p>
          <a:p>
            <a:pPr marR="0" algn="l"/>
            <a:r>
              <a:rPr lang="en-US" sz="1400">
                <a:solidFill>
                  <a:schemeClr val="tx1"/>
                </a:solidFill>
              </a:rPr>
              <a:t>E</a:t>
            </a:r>
            <a:r>
              <a:rPr lang="en-US" sz="1400" b="0" i="0">
                <a:solidFill>
                  <a:schemeClr val="tx1"/>
                </a:solidFill>
                <a:effectLst/>
              </a:rPr>
              <a:t>ligible employees may take CFRA leave for a child, spouse, domestic partner, parent, parent-in-law, grandparent, grandchild, sibling, or someone else related by blood or in a family-like relationship (“designated person”) with a serious health condition.</a:t>
            </a:r>
            <a:endParaRPr lang="en-US" sz="1400" b="0" i="0" u="none" strike="noStrike" baseline="0">
              <a:solidFill>
                <a:schemeClr val="tx1"/>
              </a:solidFill>
            </a:endParaRPr>
          </a:p>
          <a:p>
            <a:endParaRPr lang="en-US" sz="1400">
              <a:solidFill>
                <a:schemeClr val="tx1"/>
              </a:solidFill>
              <a:latin typeface="Century Gothic"/>
            </a:endParaRPr>
          </a:p>
          <a:p>
            <a:r>
              <a:rPr lang="en-US" sz="1400" b="0" i="0" u="none" strike="noStrike" baseline="0">
                <a:solidFill>
                  <a:schemeClr val="tx1"/>
                </a:solidFill>
                <a:latin typeface="Century Gothic"/>
              </a:rPr>
              <a:t>Provides up to 12 weeks of leave.</a:t>
            </a:r>
            <a:r>
              <a:rPr lang="en-US" sz="1400">
                <a:solidFill>
                  <a:schemeClr val="tx1"/>
                </a:solidFill>
                <a:latin typeface="Century Gothic"/>
              </a:rPr>
              <a:t> Will</a:t>
            </a:r>
            <a:r>
              <a:rPr lang="en-US" sz="1400" b="0" i="0" u="none" strike="noStrike" baseline="0">
                <a:solidFill>
                  <a:schemeClr val="tx1"/>
                </a:solidFill>
                <a:latin typeface="Century Gothic"/>
              </a:rPr>
              <a:t> </a:t>
            </a:r>
            <a:r>
              <a:rPr lang="en-US" sz="1400">
                <a:solidFill>
                  <a:schemeClr val="tx1"/>
                </a:solidFill>
                <a:latin typeface="Century Gothic"/>
              </a:rPr>
              <a:t>begin</a:t>
            </a:r>
            <a:r>
              <a:rPr lang="en-US" sz="1400" b="0" i="0" u="none" strike="noStrike" baseline="0">
                <a:solidFill>
                  <a:schemeClr val="tx1"/>
                </a:solidFill>
                <a:latin typeface="Century Gothic"/>
              </a:rPr>
              <a:t> after PDL ends.</a:t>
            </a:r>
            <a:endParaRPr lang="en-US" sz="1400">
              <a:solidFill>
                <a:schemeClr val="tx1"/>
              </a:solidFill>
              <a:latin typeface="Century Gothic"/>
            </a:endParaRPr>
          </a:p>
          <a:p>
            <a:endParaRPr lang="en-US" sz="1400">
              <a:solidFill>
                <a:schemeClr val="tx1"/>
              </a:solidFill>
              <a:latin typeface="Century Gothic"/>
            </a:endParaRPr>
          </a:p>
          <a:p>
            <a:r>
              <a:rPr lang="en-US" sz="1400" b="0" i="0" u="none" strike="noStrike" baseline="0">
                <a:solidFill>
                  <a:schemeClr val="tx1"/>
                </a:solidFill>
                <a:latin typeface="Century Gothic"/>
              </a:rPr>
              <a:t>Parental Bonding –to bond with new child.</a:t>
            </a:r>
            <a:endParaRPr lang="en-US" sz="1400">
              <a:solidFill>
                <a:schemeClr val="tx1"/>
              </a:solidFill>
              <a:latin typeface="Century Gothic"/>
            </a:endParaRPr>
          </a:p>
          <a:p>
            <a:pPr lvl="1"/>
            <a:r>
              <a:rPr lang="en-US" sz="1400" b="0" i="0" u="none" strike="noStrike" baseline="0">
                <a:solidFill>
                  <a:schemeClr val="tx1"/>
                </a:solidFill>
                <a:latin typeface="Century Gothic"/>
              </a:rPr>
              <a:t>Must be taken within 12 months of birth/placement.</a:t>
            </a:r>
          </a:p>
          <a:p>
            <a:pPr lvl="1"/>
            <a:r>
              <a:rPr lang="en-US" sz="1400" b="0" i="0" u="none" strike="noStrike" baseline="0">
                <a:solidFill>
                  <a:schemeClr val="tx1"/>
                </a:solidFill>
                <a:latin typeface="Century Gothic"/>
              </a:rPr>
              <a:t>Must be taken in at least two-week increments.</a:t>
            </a:r>
          </a:p>
          <a:p>
            <a:pPr lvl="1"/>
            <a:r>
              <a:rPr lang="en-US" sz="1400" b="0" i="0" u="none" strike="noStrike" baseline="0">
                <a:solidFill>
                  <a:schemeClr val="tx1"/>
                </a:solidFill>
                <a:latin typeface="Century Gothic"/>
              </a:rPr>
              <a:t>May take leave of less than two-week duration on two occasions.</a:t>
            </a:r>
          </a:p>
          <a:p>
            <a:endParaRPr lang="en-US" sz="1400">
              <a:solidFill>
                <a:schemeClr val="tx1"/>
              </a:solidFill>
              <a:latin typeface="Century Gothic"/>
            </a:endParaRPr>
          </a:p>
          <a:p>
            <a:pPr marR="0" algn="l"/>
            <a:r>
              <a:rPr lang="en-US" sz="1400" b="0" i="0" u="none" strike="noStrike" baseline="0">
                <a:solidFill>
                  <a:schemeClr val="tx1"/>
                </a:solidFill>
                <a:latin typeface="Century Gothic"/>
              </a:rPr>
              <a:t>Unpaid leave; provides job protection.</a:t>
            </a:r>
            <a:endParaRPr lang="en-US" sz="1400">
              <a:solidFill>
                <a:schemeClr val="tx1"/>
              </a:solidFill>
              <a:latin typeface="Century Gothic"/>
            </a:endParaRPr>
          </a:p>
          <a:p>
            <a:endParaRPr lang="en-US" sz="1400">
              <a:solidFill>
                <a:schemeClr val="tx1"/>
              </a:solidFill>
              <a:latin typeface="Century Gothic"/>
            </a:endParaRPr>
          </a:p>
          <a:p>
            <a:pPr marR="0" algn="l"/>
            <a:r>
              <a:rPr lang="en-US" sz="1400" b="0" i="0" u="none" strike="noStrike" baseline="0">
                <a:solidFill>
                  <a:schemeClr val="tx1"/>
                </a:solidFill>
                <a:latin typeface="Century Gothic"/>
              </a:rPr>
              <a:t>Provides for continuation of UC employer paid contributions (medical, dental &amp; vision)</a:t>
            </a:r>
            <a:endParaRPr lang="en-US">
              <a:solidFill>
                <a:schemeClr val="tx1"/>
              </a:solidFill>
            </a:endParaRPr>
          </a:p>
          <a:p>
            <a:endParaRPr lang="en-US"/>
          </a:p>
        </p:txBody>
      </p:sp>
    </p:spTree>
    <p:extLst>
      <p:ext uri="{BB962C8B-B14F-4D97-AF65-F5344CB8AC3E}">
        <p14:creationId xmlns:p14="http://schemas.microsoft.com/office/powerpoint/2010/main" val="2916275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D7CF8-FF96-4530-8499-AD01B614BA50}"/>
              </a:ext>
            </a:extLst>
          </p:cNvPr>
          <p:cNvSpPr>
            <a:spLocks noGrp="1"/>
          </p:cNvSpPr>
          <p:nvPr>
            <p:ph type="title"/>
          </p:nvPr>
        </p:nvSpPr>
        <p:spPr>
          <a:xfrm>
            <a:off x="1257960" y="365126"/>
            <a:ext cx="10312716" cy="1178862"/>
          </a:xfrm>
        </p:spPr>
        <p:txBody>
          <a:bodyPr anchor="ctr">
            <a:normAutofit/>
          </a:bodyPr>
          <a:lstStyle/>
          <a:p>
            <a:r>
              <a:rPr lang="en-US" dirty="0"/>
              <a:t>PREGNANCY DISABILITY LEAVE (PDL)</a:t>
            </a:r>
          </a:p>
        </p:txBody>
      </p:sp>
      <p:sp>
        <p:nvSpPr>
          <p:cNvPr id="17" name="Content Placeholder 16">
            <a:extLst>
              <a:ext uri="{FF2B5EF4-FFF2-40B4-BE49-F238E27FC236}">
                <a16:creationId xmlns:a16="http://schemas.microsoft.com/office/drawing/2014/main" id="{C6085A19-3334-80A8-0335-40129F99DB0A}"/>
              </a:ext>
            </a:extLst>
          </p:cNvPr>
          <p:cNvSpPr>
            <a:spLocks noGrp="1"/>
          </p:cNvSpPr>
          <p:nvPr>
            <p:ph sz="quarter" idx="13"/>
          </p:nvPr>
        </p:nvSpPr>
        <p:spPr>
          <a:xfrm>
            <a:off x="1257961" y="1714478"/>
            <a:ext cx="10312716" cy="4227436"/>
          </a:xfrm>
        </p:spPr>
        <p:txBody>
          <a:bodyPr vert="horz" lIns="91440" tIns="45720" rIns="91440" bIns="45720" rtlCol="0" anchor="t">
            <a:normAutofit/>
          </a:bodyPr>
          <a:lstStyle/>
          <a:p>
            <a:pPr marL="285750" indent="-285750">
              <a:lnSpc>
                <a:spcPct val="100000"/>
              </a:lnSpc>
              <a:spcBef>
                <a:spcPts val="0"/>
              </a:spcBef>
              <a:buFont typeface="Arial"/>
              <a:buChar char="•"/>
            </a:pPr>
            <a:r>
              <a:rPr lang="en-US" dirty="0">
                <a:solidFill>
                  <a:srgbClr val="1B3D6D"/>
                </a:solidFill>
                <a:latin typeface="Century Gothic"/>
                <a:ea typeface="Calibri"/>
                <a:cs typeface="Calibri"/>
              </a:rPr>
              <a:t>Period of time when considered medically disabled due to pregnancy.</a:t>
            </a:r>
          </a:p>
          <a:p>
            <a:pPr marL="285750" indent="-285750">
              <a:lnSpc>
                <a:spcPct val="100000"/>
              </a:lnSpc>
              <a:spcBef>
                <a:spcPts val="0"/>
              </a:spcBef>
              <a:buFont typeface="Arial"/>
              <a:buChar char="•"/>
            </a:pPr>
            <a:endParaRPr lang="en-US">
              <a:solidFill>
                <a:srgbClr val="1B3D6D"/>
              </a:solidFill>
              <a:latin typeface="Century Gothic"/>
              <a:ea typeface="Calibri"/>
              <a:cs typeface="Calibri"/>
            </a:endParaRPr>
          </a:p>
          <a:p>
            <a:pPr marL="285750" indent="-285750">
              <a:lnSpc>
                <a:spcPct val="100000"/>
              </a:lnSpc>
              <a:spcBef>
                <a:spcPts val="0"/>
              </a:spcBef>
              <a:buFont typeface="Arial"/>
              <a:buChar char="•"/>
            </a:pPr>
            <a:r>
              <a:rPr lang="en-US" dirty="0">
                <a:solidFill>
                  <a:srgbClr val="1B3D6D"/>
                </a:solidFill>
                <a:latin typeface="Century Gothic"/>
                <a:ea typeface="Calibri"/>
                <a:cs typeface="Calibri"/>
              </a:rPr>
              <a:t>Generally, begins 2 weeks before birth and ends 6 weeks after birth (8 weeks for C-Section).</a:t>
            </a:r>
          </a:p>
          <a:p>
            <a:pPr marL="285750" indent="-285750">
              <a:lnSpc>
                <a:spcPct val="100000"/>
              </a:lnSpc>
              <a:spcBef>
                <a:spcPts val="0"/>
              </a:spcBef>
              <a:buFont typeface="Arial"/>
              <a:buChar char="•"/>
            </a:pPr>
            <a:endParaRPr lang="en-US">
              <a:solidFill>
                <a:srgbClr val="1B3D6D"/>
              </a:solidFill>
              <a:latin typeface="Century Gothic"/>
              <a:ea typeface="Calibri"/>
              <a:cs typeface="Calibri"/>
            </a:endParaRPr>
          </a:p>
          <a:p>
            <a:pPr marL="285750" indent="-285750">
              <a:lnSpc>
                <a:spcPct val="100000"/>
              </a:lnSpc>
              <a:spcBef>
                <a:spcPts val="0"/>
              </a:spcBef>
              <a:buFont typeface="Arial"/>
              <a:buChar char="•"/>
            </a:pPr>
            <a:r>
              <a:rPr lang="en-US" dirty="0">
                <a:solidFill>
                  <a:srgbClr val="1B3D6D"/>
                </a:solidFill>
                <a:latin typeface="Century Gothic"/>
                <a:ea typeface="Calibri"/>
                <a:cs typeface="Calibri"/>
              </a:rPr>
              <a:t>Up to 4 months (based on medical certification).</a:t>
            </a:r>
          </a:p>
          <a:p>
            <a:pPr marL="285750" indent="-285750">
              <a:lnSpc>
                <a:spcPct val="100000"/>
              </a:lnSpc>
              <a:spcBef>
                <a:spcPts val="0"/>
              </a:spcBef>
              <a:buFont typeface="Arial"/>
              <a:buChar char="•"/>
            </a:pPr>
            <a:endParaRPr lang="en-US">
              <a:solidFill>
                <a:srgbClr val="1B3D6D"/>
              </a:solidFill>
              <a:latin typeface="Century Gothic"/>
              <a:ea typeface="Calibri"/>
              <a:cs typeface="Calibri"/>
            </a:endParaRPr>
          </a:p>
          <a:p>
            <a:pPr marL="285750" indent="-285750">
              <a:lnSpc>
                <a:spcPct val="100000"/>
              </a:lnSpc>
              <a:spcBef>
                <a:spcPts val="0"/>
              </a:spcBef>
              <a:buFont typeface="Arial"/>
              <a:buChar char="•"/>
            </a:pPr>
            <a:r>
              <a:rPr lang="en-US" dirty="0">
                <a:solidFill>
                  <a:srgbClr val="1B3D6D"/>
                </a:solidFill>
                <a:latin typeface="Century Gothic"/>
                <a:ea typeface="Calibri"/>
                <a:cs typeface="Calibri"/>
              </a:rPr>
              <a:t>Unpaid leave; provides job protection.</a:t>
            </a:r>
          </a:p>
          <a:p>
            <a:pPr marL="285750" indent="-285750">
              <a:lnSpc>
                <a:spcPct val="100000"/>
              </a:lnSpc>
              <a:spcBef>
                <a:spcPts val="0"/>
              </a:spcBef>
              <a:buFont typeface="Arial"/>
              <a:buChar char="•"/>
            </a:pPr>
            <a:endParaRPr lang="en-US">
              <a:solidFill>
                <a:srgbClr val="1B3D6D"/>
              </a:solidFill>
              <a:latin typeface="Century Gothic"/>
              <a:ea typeface="Calibri"/>
              <a:cs typeface="Calibri"/>
            </a:endParaRPr>
          </a:p>
          <a:p>
            <a:pPr marL="285750" indent="-285750">
              <a:lnSpc>
                <a:spcPct val="100000"/>
              </a:lnSpc>
              <a:spcBef>
                <a:spcPts val="0"/>
              </a:spcBef>
              <a:buFont typeface="Arial"/>
              <a:buChar char="•"/>
            </a:pPr>
            <a:r>
              <a:rPr lang="en-US" dirty="0">
                <a:solidFill>
                  <a:srgbClr val="1B3D6D"/>
                </a:solidFill>
                <a:latin typeface="Century Gothic"/>
                <a:ea typeface="Calibri"/>
                <a:cs typeface="Calibri"/>
              </a:rPr>
              <a:t>Provides for continuation of UC employer paid contributions (medical, dental &amp; vision).</a:t>
            </a:r>
            <a:endParaRPr lang="en-US" dirty="0">
              <a:solidFill>
                <a:srgbClr val="1B3D6D"/>
              </a:solidFill>
              <a:latin typeface="Century Gothic"/>
            </a:endParaRPr>
          </a:p>
        </p:txBody>
      </p:sp>
    </p:spTree>
    <p:extLst>
      <p:ext uri="{BB962C8B-B14F-4D97-AF65-F5344CB8AC3E}">
        <p14:creationId xmlns:p14="http://schemas.microsoft.com/office/powerpoint/2010/main" val="3864161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9C9CB-3B35-BEF7-FDD3-B5D55FD65A53}"/>
              </a:ext>
            </a:extLst>
          </p:cNvPr>
          <p:cNvSpPr>
            <a:spLocks noGrp="1"/>
          </p:cNvSpPr>
          <p:nvPr>
            <p:ph type="title"/>
          </p:nvPr>
        </p:nvSpPr>
        <p:spPr/>
        <p:txBody>
          <a:bodyPr>
            <a:normAutofit/>
          </a:bodyPr>
          <a:lstStyle/>
          <a:p>
            <a:pPr algn="ctr"/>
            <a:r>
              <a:rPr lang="en-US" altLang="en-US" dirty="0"/>
              <a:t>PARENTAL BONDING</a:t>
            </a:r>
            <a:endParaRPr lang="en-US" dirty="0"/>
          </a:p>
        </p:txBody>
      </p:sp>
      <p:sp>
        <p:nvSpPr>
          <p:cNvPr id="3" name="Content Placeholder 2">
            <a:extLst>
              <a:ext uri="{FF2B5EF4-FFF2-40B4-BE49-F238E27FC236}">
                <a16:creationId xmlns:a16="http://schemas.microsoft.com/office/drawing/2014/main" id="{0D457E7F-C927-F399-1D12-9526730DD330}"/>
              </a:ext>
            </a:extLst>
          </p:cNvPr>
          <p:cNvSpPr>
            <a:spLocks noGrp="1"/>
          </p:cNvSpPr>
          <p:nvPr>
            <p:ph sz="quarter" idx="13"/>
          </p:nvPr>
        </p:nvSpPr>
        <p:spPr/>
        <p:txBody>
          <a:bodyPr vert="horz" lIns="91440" tIns="45720" rIns="91440" bIns="45720" rtlCol="0" anchor="t">
            <a:normAutofit fontScale="85000" lnSpcReduction="20000"/>
          </a:bodyPr>
          <a:lstStyle/>
          <a:p>
            <a:pPr lvl="1"/>
            <a:r>
              <a:rPr lang="en-US" altLang="en-US" sz="2400">
                <a:solidFill>
                  <a:schemeClr val="tx1"/>
                </a:solidFill>
              </a:rPr>
              <a:t>California Family Rights Act (CFRA)</a:t>
            </a:r>
          </a:p>
          <a:p>
            <a:pPr lvl="1"/>
            <a:endParaRPr lang="en-US" altLang="en-US" sz="2400">
              <a:solidFill>
                <a:schemeClr val="tx1"/>
              </a:solidFill>
            </a:endParaRPr>
          </a:p>
          <a:p>
            <a:pPr lvl="1"/>
            <a:r>
              <a:rPr lang="en-US" altLang="en-US" sz="2400">
                <a:solidFill>
                  <a:schemeClr val="tx1"/>
                </a:solidFill>
              </a:rPr>
              <a:t>Eligibility requirements are the same as FMLA </a:t>
            </a:r>
          </a:p>
          <a:p>
            <a:pPr lvl="1"/>
            <a:endParaRPr lang="en-US" altLang="en-US" sz="2400">
              <a:solidFill>
                <a:schemeClr val="tx1"/>
              </a:solidFill>
            </a:endParaRPr>
          </a:p>
          <a:p>
            <a:pPr lvl="1"/>
            <a:r>
              <a:rPr lang="en-US" altLang="en-US" sz="2400">
                <a:solidFill>
                  <a:schemeClr val="tx1"/>
                </a:solidFill>
              </a:rPr>
              <a:t>Provides up to 12 weeks of leave</a:t>
            </a:r>
          </a:p>
          <a:p>
            <a:pPr lvl="2"/>
            <a:r>
              <a:rPr lang="en-US" altLang="en-US" sz="2200">
                <a:solidFill>
                  <a:schemeClr val="tx1"/>
                </a:solidFill>
              </a:rPr>
              <a:t>Will begin after PDL ends </a:t>
            </a:r>
          </a:p>
          <a:p>
            <a:pPr lvl="1"/>
            <a:endParaRPr lang="en-US" altLang="en-US" sz="2400">
              <a:solidFill>
                <a:schemeClr val="tx1"/>
              </a:solidFill>
            </a:endParaRPr>
          </a:p>
          <a:p>
            <a:pPr lvl="1"/>
            <a:r>
              <a:rPr lang="en-US" altLang="en-US" sz="2400">
                <a:solidFill>
                  <a:schemeClr val="tx1"/>
                </a:solidFill>
              </a:rPr>
              <a:t>Parental Bonding – to bond with new child</a:t>
            </a:r>
          </a:p>
          <a:p>
            <a:pPr lvl="2"/>
            <a:r>
              <a:rPr lang="en-US" altLang="en-US" sz="2200">
                <a:solidFill>
                  <a:schemeClr val="tx1"/>
                </a:solidFill>
              </a:rPr>
              <a:t>Must be taken within 12 months of birth/placement (the leave must end the day before the 1st birthday)</a:t>
            </a:r>
          </a:p>
          <a:p>
            <a:pPr lvl="2"/>
            <a:r>
              <a:rPr lang="en-US" altLang="en-US" sz="2200">
                <a:solidFill>
                  <a:schemeClr val="tx1"/>
                </a:solidFill>
              </a:rPr>
              <a:t>Must be taken in at least two-week increments</a:t>
            </a:r>
          </a:p>
          <a:p>
            <a:pPr lvl="2"/>
            <a:r>
              <a:rPr lang="en-US" altLang="en-US" sz="2200">
                <a:solidFill>
                  <a:schemeClr val="tx1"/>
                </a:solidFill>
              </a:rPr>
              <a:t>May take leave of less than two-week duration on two occasions.</a:t>
            </a:r>
          </a:p>
          <a:p>
            <a:pPr lvl="1"/>
            <a:endParaRPr lang="en-US" altLang="en-US" sz="2400">
              <a:solidFill>
                <a:schemeClr val="tx1"/>
              </a:solidFill>
            </a:endParaRPr>
          </a:p>
          <a:p>
            <a:pPr lvl="1"/>
            <a:r>
              <a:rPr lang="en-US" altLang="en-US" sz="2400">
                <a:solidFill>
                  <a:schemeClr val="tx1"/>
                </a:solidFill>
              </a:rPr>
              <a:t>Unpaid leave; provides job protection</a:t>
            </a:r>
          </a:p>
          <a:p>
            <a:pPr lvl="1"/>
            <a:endParaRPr lang="en-US" altLang="en-US" sz="2400">
              <a:solidFill>
                <a:schemeClr val="tx1"/>
              </a:solidFill>
            </a:endParaRPr>
          </a:p>
          <a:p>
            <a:pPr lvl="1"/>
            <a:r>
              <a:rPr lang="en-US" altLang="en-US" sz="2400">
                <a:solidFill>
                  <a:schemeClr val="tx1"/>
                </a:solidFill>
              </a:rPr>
              <a:t>Provides for continuation of UC employer paid contributions (medical, dental &amp; vision)</a:t>
            </a:r>
            <a:endParaRPr lang="en-US" sz="2400">
              <a:solidFill>
                <a:schemeClr val="tx1"/>
              </a:solidFill>
            </a:endParaRPr>
          </a:p>
        </p:txBody>
      </p:sp>
    </p:spTree>
    <p:extLst>
      <p:ext uri="{BB962C8B-B14F-4D97-AF65-F5344CB8AC3E}">
        <p14:creationId xmlns:p14="http://schemas.microsoft.com/office/powerpoint/2010/main" val="3729505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E3AF80A-F6F3-A68A-8AF1-811A2358F842}"/>
              </a:ext>
            </a:extLst>
          </p:cNvPr>
          <p:cNvSpPr>
            <a:spLocks noGrp="1"/>
          </p:cNvSpPr>
          <p:nvPr>
            <p:ph type="title"/>
          </p:nvPr>
        </p:nvSpPr>
        <p:spPr>
          <a:xfrm>
            <a:off x="1052944" y="127781"/>
            <a:ext cx="10300855" cy="623831"/>
          </a:xfrm>
        </p:spPr>
        <p:txBody>
          <a:bodyPr>
            <a:normAutofit fontScale="90000"/>
          </a:bodyPr>
          <a:lstStyle/>
          <a:p>
            <a:pPr algn="ctr"/>
            <a:r>
              <a:rPr lang="en-US" altLang="en-US" dirty="0"/>
              <a:t>SUPPLEMENTAL FML</a:t>
            </a:r>
          </a:p>
        </p:txBody>
      </p:sp>
      <p:sp>
        <p:nvSpPr>
          <p:cNvPr id="10" name="Content Placeholder 9">
            <a:extLst>
              <a:ext uri="{FF2B5EF4-FFF2-40B4-BE49-F238E27FC236}">
                <a16:creationId xmlns:a16="http://schemas.microsoft.com/office/drawing/2014/main" id="{020237A1-DE12-B12C-E1C3-D5B91CF0CC30}"/>
              </a:ext>
            </a:extLst>
          </p:cNvPr>
          <p:cNvSpPr>
            <a:spLocks noGrp="1"/>
          </p:cNvSpPr>
          <p:nvPr>
            <p:ph sz="quarter" idx="13"/>
          </p:nvPr>
        </p:nvSpPr>
        <p:spPr>
          <a:xfrm>
            <a:off x="1052513" y="909864"/>
            <a:ext cx="10300855" cy="5170094"/>
          </a:xfrm>
        </p:spPr>
        <p:txBody>
          <a:bodyPr vert="horz" lIns="91440" tIns="45720" rIns="91440" bIns="45720" rtlCol="0" anchor="t">
            <a:noAutofit/>
          </a:bodyPr>
          <a:lstStyle/>
          <a:p>
            <a:pPr marL="285750" lvl="1" indent="-285750"/>
            <a:r>
              <a:rPr lang="en-US">
                <a:solidFill>
                  <a:schemeClr val="tx1"/>
                </a:solidFill>
              </a:rPr>
              <a:t>A regular status </a:t>
            </a:r>
            <a:r>
              <a:rPr lang="en-US" b="1">
                <a:solidFill>
                  <a:schemeClr val="tx1"/>
                </a:solidFill>
              </a:rPr>
              <a:t>non-represented</a:t>
            </a:r>
            <a:r>
              <a:rPr lang="en-US">
                <a:solidFill>
                  <a:schemeClr val="tx1"/>
                </a:solidFill>
              </a:rPr>
              <a:t> employee who has exhausted all FMLA is eligible for Supplemental FML for up to an additional 12 workweeks or until the end of the calendar year, whichever is less, if the need for a FML that is in progress continues beyond 12 workweeks. </a:t>
            </a:r>
            <a:endParaRPr lang="en-US" sz="2400">
              <a:solidFill>
                <a:schemeClr val="tx1"/>
              </a:solidFill>
            </a:endParaRPr>
          </a:p>
          <a:p>
            <a:pPr lvl="1">
              <a:lnSpc>
                <a:spcPct val="120000"/>
              </a:lnSpc>
            </a:pPr>
            <a:r>
              <a:rPr lang="en-US">
                <a:solidFill>
                  <a:schemeClr val="tx1"/>
                </a:solidFill>
              </a:rPr>
              <a:t>However, the aggregate absence from work for PDL, other FMLA, and Supplemental FML may </a:t>
            </a:r>
            <a:r>
              <a:rPr lang="en-US" b="1">
                <a:solidFill>
                  <a:schemeClr val="tx1"/>
                </a:solidFill>
              </a:rPr>
              <a:t>not exceed seven months</a:t>
            </a:r>
            <a:r>
              <a:rPr lang="en-US">
                <a:solidFill>
                  <a:schemeClr val="tx1"/>
                </a:solidFill>
              </a:rPr>
              <a:t> during the calendar year, except as may be required by law.</a:t>
            </a:r>
          </a:p>
          <a:p>
            <a:pPr lvl="1">
              <a:lnSpc>
                <a:spcPct val="120000"/>
              </a:lnSpc>
            </a:pPr>
            <a:r>
              <a:rPr lang="en-US">
                <a:solidFill>
                  <a:schemeClr val="tx1"/>
                </a:solidFill>
              </a:rPr>
              <a:t>For employees on Supplemental FML, health plan coverage (medical, dental, and optical) will continue in accordance with each plan’s requirements. *</a:t>
            </a:r>
            <a:r>
              <a:rPr lang="en-US" altLang="en-US">
                <a:solidFill>
                  <a:schemeClr val="tx1"/>
                </a:solidFill>
              </a:rPr>
              <a:t>Subject to full-premiums (UC Employer and Employee Costs) for benefits</a:t>
            </a:r>
            <a:endParaRPr lang="en-US">
              <a:solidFill>
                <a:schemeClr val="tx1"/>
              </a:solidFill>
            </a:endParaRPr>
          </a:p>
          <a:p>
            <a:pPr lvl="1">
              <a:lnSpc>
                <a:spcPct val="120000"/>
              </a:lnSpc>
            </a:pPr>
            <a:r>
              <a:rPr lang="en-US">
                <a:solidFill>
                  <a:schemeClr val="tx1"/>
                </a:solidFill>
              </a:rPr>
              <a:t>An employee may elect to substitute accrued vacation, sick leave, PTO (if applicable), and/or compensatory time off for leave without pay if the underlying FML is due to the employee’s own pregnancy disability or other serious health condition. </a:t>
            </a:r>
            <a:endParaRPr lang="en-US" altLang="en-US">
              <a:solidFill>
                <a:schemeClr val="tx1"/>
              </a:solidFill>
            </a:endParaRPr>
          </a:p>
          <a:p>
            <a:pPr lvl="1">
              <a:lnSpc>
                <a:spcPct val="120000"/>
              </a:lnSpc>
            </a:pPr>
            <a:r>
              <a:rPr lang="en-US">
                <a:solidFill>
                  <a:schemeClr val="tx1"/>
                </a:solidFill>
              </a:rPr>
              <a:t>An employee may elect to substitute accrued vacation and up to 30 days of sick leave in a calendar year if the underlying FML is to care for a family member with a serious health condition, parental bonding leave, or Military Caregiver Leave as provided for under applicable provisions of the policy.</a:t>
            </a:r>
            <a:endParaRPr lang="en-US" altLang="en-US">
              <a:solidFill>
                <a:schemeClr val="tx1"/>
              </a:solidFill>
            </a:endParaRPr>
          </a:p>
        </p:txBody>
      </p:sp>
    </p:spTree>
    <p:extLst>
      <p:ext uri="{BB962C8B-B14F-4D97-AF65-F5344CB8AC3E}">
        <p14:creationId xmlns:p14="http://schemas.microsoft.com/office/powerpoint/2010/main" val="2196777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77560-5993-0D7B-68F3-927BF55F2AC1}"/>
              </a:ext>
            </a:extLst>
          </p:cNvPr>
          <p:cNvSpPr>
            <a:spLocks noGrp="1"/>
          </p:cNvSpPr>
          <p:nvPr>
            <p:ph type="title"/>
          </p:nvPr>
        </p:nvSpPr>
        <p:spPr/>
        <p:txBody>
          <a:bodyPr>
            <a:normAutofit fontScale="90000"/>
          </a:bodyPr>
          <a:lstStyle/>
          <a:p>
            <a:pPr algn="ctr"/>
            <a:r>
              <a:rPr lang="en-US" dirty="0"/>
              <a:t>REPRODUCTIVE LOSS LEAVE</a:t>
            </a:r>
            <a:br>
              <a:rPr lang="en-US" dirty="0"/>
            </a:br>
            <a:r>
              <a:rPr lang="en-US" sz="2000" dirty="0"/>
              <a:t>NOT MANAGED BY SEDGWICK</a:t>
            </a:r>
            <a:br>
              <a:rPr lang="en-US" dirty="0"/>
            </a:br>
            <a:endParaRPr lang="en-US"/>
          </a:p>
        </p:txBody>
      </p:sp>
      <p:sp>
        <p:nvSpPr>
          <p:cNvPr id="3" name="Content Placeholder 2">
            <a:extLst>
              <a:ext uri="{FF2B5EF4-FFF2-40B4-BE49-F238E27FC236}">
                <a16:creationId xmlns:a16="http://schemas.microsoft.com/office/drawing/2014/main" id="{1D4B23C1-ADAE-C7B9-C318-2D6AD5CFF163}"/>
              </a:ext>
            </a:extLst>
          </p:cNvPr>
          <p:cNvSpPr>
            <a:spLocks noGrp="1"/>
          </p:cNvSpPr>
          <p:nvPr>
            <p:ph sz="quarter" idx="13"/>
          </p:nvPr>
        </p:nvSpPr>
        <p:spPr>
          <a:xfrm>
            <a:off x="1052513" y="1359568"/>
            <a:ext cx="10300855" cy="5132619"/>
          </a:xfrm>
        </p:spPr>
        <p:txBody>
          <a:bodyPr vert="horz" lIns="91440" tIns="45720" rIns="91440" bIns="45720" rtlCol="0" anchor="t">
            <a:normAutofit lnSpcReduction="10000"/>
          </a:bodyPr>
          <a:lstStyle/>
          <a:p>
            <a:pPr marL="342900" indent="-342900">
              <a:buFont typeface="Arial" panose="020B0604020202020204" pitchFamily="34" charset="0"/>
              <a:buChar char="•"/>
            </a:pPr>
            <a:r>
              <a:rPr lang="en-US" sz="1800" b="1">
                <a:solidFill>
                  <a:schemeClr val="tx1"/>
                </a:solidFill>
                <a:latin typeface="+mj-lt"/>
              </a:rPr>
              <a:t>Eligibility: </a:t>
            </a:r>
          </a:p>
          <a:p>
            <a:pPr marL="692150" lvl="1" indent="-342900"/>
            <a:r>
              <a:rPr lang="en-US" sz="1600">
                <a:solidFill>
                  <a:schemeClr val="tx1"/>
                </a:solidFill>
                <a:latin typeface="+mj-lt"/>
              </a:rPr>
              <a:t>Employed with UCI for at least 30 days. We do not require nor ask for supporting documentation. The employee has a choice on completing the form (Form located on the HR Leaves Page.)</a:t>
            </a:r>
          </a:p>
          <a:p>
            <a:pPr marL="342900" indent="-342900">
              <a:buFont typeface="Arial" panose="020B0604020202020204" pitchFamily="34" charset="0"/>
              <a:buChar char="•"/>
            </a:pPr>
            <a:r>
              <a:rPr lang="en-US" sz="1800" b="1">
                <a:solidFill>
                  <a:schemeClr val="tx1"/>
                </a:solidFill>
                <a:latin typeface="+mj-lt"/>
              </a:rPr>
              <a:t>Reproductive Loss Leave is defined as: </a:t>
            </a:r>
          </a:p>
          <a:p>
            <a:pPr marL="692150" lvl="1" indent="-342900"/>
            <a:r>
              <a:rPr lang="en-US" sz="1600">
                <a:solidFill>
                  <a:schemeClr val="tx1"/>
                </a:solidFill>
                <a:latin typeface="+mj-lt"/>
              </a:rPr>
              <a:t>Failed adoption, failed surrogacy, miscarriage, stillbirth, or an unsuccessful assisted reproduction. </a:t>
            </a:r>
          </a:p>
          <a:p>
            <a:pPr marL="342900" indent="-342900">
              <a:buFont typeface="Arial" panose="020B0604020202020204" pitchFamily="34" charset="0"/>
              <a:buChar char="•"/>
            </a:pPr>
            <a:r>
              <a:rPr lang="en-US" sz="1800" b="1">
                <a:solidFill>
                  <a:schemeClr val="tx1"/>
                </a:solidFill>
                <a:latin typeface="+mj-lt"/>
              </a:rPr>
              <a:t>Duration: </a:t>
            </a:r>
          </a:p>
          <a:p>
            <a:pPr marL="692150" lvl="1" indent="-342900"/>
            <a:r>
              <a:rPr lang="en-US" sz="1600" b="0" i="0" u="none" strike="noStrike" baseline="0">
                <a:solidFill>
                  <a:schemeClr val="tx1"/>
                </a:solidFill>
                <a:latin typeface="+mj-lt"/>
              </a:rPr>
              <a:t>An eligible employee may take up to five days consecutive or non-consecutive of Reproductive Loss Leave following a reproductive loss. If the employee experiences more than one reproductive loss, the employee may take up to a total of 20 days of Reproductive Loss Leave within a calendar year (no more than five days for each loss). </a:t>
            </a:r>
          </a:p>
          <a:p>
            <a:pPr marL="342900" indent="-342900">
              <a:buFont typeface="Arial" panose="020B0604020202020204" pitchFamily="34" charset="0"/>
              <a:buChar char="•"/>
            </a:pPr>
            <a:r>
              <a:rPr lang="en-US" sz="1800" b="1">
                <a:solidFill>
                  <a:schemeClr val="tx1"/>
                </a:solidFill>
                <a:latin typeface="+mj-lt"/>
              </a:rPr>
              <a:t>Processing Leave Requests: </a:t>
            </a:r>
          </a:p>
          <a:p>
            <a:pPr marL="692150" lvl="1" indent="-342900"/>
            <a:r>
              <a:rPr lang="en-US" sz="1600">
                <a:solidFill>
                  <a:schemeClr val="tx1"/>
                </a:solidFill>
                <a:latin typeface="+mj-lt"/>
              </a:rPr>
              <a:t>Due to the sensitivity around these leaves, Department Leaves Contact &amp; UCI Leaves Team will be managing these leaves in </a:t>
            </a:r>
            <a:r>
              <a:rPr lang="en-US" sz="1600" err="1">
                <a:solidFill>
                  <a:schemeClr val="tx1"/>
                </a:solidFill>
                <a:latin typeface="+mj-lt"/>
              </a:rPr>
              <a:t>collaborationn</a:t>
            </a:r>
            <a:r>
              <a:rPr lang="en-US" sz="1600">
                <a:solidFill>
                  <a:schemeClr val="tx1"/>
                </a:solidFill>
                <a:latin typeface="+mj-lt"/>
              </a:rPr>
              <a:t>. Please do not refer them to Sedgwick, refer the employee to the EEC for the initiation process.</a:t>
            </a:r>
          </a:p>
          <a:p>
            <a:pPr marL="342900" indent="-342900">
              <a:buFont typeface="Arial" panose="020B0604020202020204" pitchFamily="34" charset="0"/>
              <a:buChar char="•"/>
            </a:pPr>
            <a:r>
              <a:rPr lang="en-US" sz="1800" b="1">
                <a:solidFill>
                  <a:schemeClr val="tx1"/>
                </a:solidFill>
                <a:latin typeface="+mj-lt"/>
              </a:rPr>
              <a:t>Pay: </a:t>
            </a:r>
          </a:p>
          <a:p>
            <a:pPr marL="692150" lvl="1" indent="-342900"/>
            <a:r>
              <a:rPr lang="en-US" sz="1600" b="0" i="0" u="none" strike="noStrike" baseline="0">
                <a:solidFill>
                  <a:schemeClr val="tx1"/>
                </a:solidFill>
                <a:latin typeface="+mj-lt"/>
              </a:rPr>
              <a:t>Reproductive Loss Leave is </a:t>
            </a:r>
            <a:r>
              <a:rPr lang="en-US" sz="1600" b="1" i="0" u="none" strike="noStrike" baseline="0">
                <a:solidFill>
                  <a:schemeClr val="tx1"/>
                </a:solidFill>
                <a:latin typeface="+mj-lt"/>
              </a:rPr>
              <a:t>unpaid</a:t>
            </a:r>
            <a:r>
              <a:rPr lang="en-US" sz="1600" b="0" i="0" u="none" strike="noStrike" baseline="0">
                <a:solidFill>
                  <a:schemeClr val="tx1"/>
                </a:solidFill>
                <a:latin typeface="+mj-lt"/>
              </a:rPr>
              <a:t>, but eligible employees may elect to use certain types of paid leave to remain on pay status during this leave depending on the policy or collective bargaining agreement that applies to the employee.</a:t>
            </a:r>
            <a:r>
              <a:rPr lang="en-US" sz="1600">
                <a:solidFill>
                  <a:schemeClr val="tx1"/>
                </a:solidFill>
                <a:latin typeface="+mj-lt"/>
              </a:rPr>
              <a:t> </a:t>
            </a:r>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p:txBody>
      </p:sp>
    </p:spTree>
    <p:extLst>
      <p:ext uri="{BB962C8B-B14F-4D97-AF65-F5344CB8AC3E}">
        <p14:creationId xmlns:p14="http://schemas.microsoft.com/office/powerpoint/2010/main" val="23829527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43BA4-EDF7-2967-C6D5-F936FB9BC7A2}"/>
              </a:ext>
            </a:extLst>
          </p:cNvPr>
          <p:cNvSpPr>
            <a:spLocks noGrp="1"/>
          </p:cNvSpPr>
          <p:nvPr>
            <p:ph type="title"/>
          </p:nvPr>
        </p:nvSpPr>
        <p:spPr>
          <a:xfrm>
            <a:off x="1052944" y="365125"/>
            <a:ext cx="10300855" cy="1143000"/>
          </a:xfrm>
        </p:spPr>
        <p:txBody>
          <a:bodyPr>
            <a:normAutofit/>
          </a:bodyPr>
          <a:lstStyle/>
          <a:p>
            <a:pPr algn="ctr"/>
            <a:r>
              <a:rPr lang="en-US" dirty="0"/>
              <a:t>BEREAVEMENT LEAVES</a:t>
            </a:r>
            <a:br>
              <a:rPr lang="en-US" sz="3100" dirty="0"/>
            </a:br>
            <a:r>
              <a:rPr lang="en-US" sz="2000" dirty="0"/>
              <a:t>NOT MANAGED BY SEDGWICK</a:t>
            </a:r>
          </a:p>
        </p:txBody>
      </p:sp>
      <p:sp>
        <p:nvSpPr>
          <p:cNvPr id="3" name="Content Placeholder 2">
            <a:extLst>
              <a:ext uri="{FF2B5EF4-FFF2-40B4-BE49-F238E27FC236}">
                <a16:creationId xmlns:a16="http://schemas.microsoft.com/office/drawing/2014/main" id="{BBAA92C3-3C26-62E1-F55D-F679394954DD}"/>
              </a:ext>
            </a:extLst>
          </p:cNvPr>
          <p:cNvSpPr>
            <a:spLocks noGrp="1"/>
          </p:cNvSpPr>
          <p:nvPr>
            <p:ph sz="quarter" idx="13"/>
          </p:nvPr>
        </p:nvSpPr>
        <p:spPr>
          <a:xfrm>
            <a:off x="1052944" y="1723276"/>
            <a:ext cx="10300855" cy="2700807"/>
          </a:xfrm>
        </p:spPr>
        <p:txBody>
          <a:bodyPr>
            <a:normAutofit/>
          </a:bodyPr>
          <a:lstStyle/>
          <a:p>
            <a:pPr marL="342900" indent="-342900">
              <a:buFont typeface="Arial" panose="020B0604020202020204" pitchFamily="34" charset="0"/>
              <a:buChar char="•"/>
            </a:pPr>
            <a:r>
              <a:rPr lang="en-US">
                <a:solidFill>
                  <a:schemeClr val="tx1"/>
                </a:solidFill>
              </a:rPr>
              <a:t>Managed by the department Human Resources contact.</a:t>
            </a:r>
          </a:p>
          <a:p>
            <a:pPr marL="342900" indent="-342900">
              <a:buFont typeface="Arial" panose="020B0604020202020204" pitchFamily="34" charset="0"/>
              <a:buChar char="•"/>
            </a:pPr>
            <a:r>
              <a:rPr lang="en-US">
                <a:solidFill>
                  <a:schemeClr val="tx1"/>
                </a:solidFill>
              </a:rPr>
              <a:t>Unpaid Leave.</a:t>
            </a:r>
          </a:p>
          <a:p>
            <a:pPr marL="342900" indent="-342900">
              <a:buFont typeface="Arial" panose="020B0604020202020204" pitchFamily="34" charset="0"/>
              <a:buChar char="•"/>
            </a:pPr>
            <a:r>
              <a:rPr lang="en-US">
                <a:solidFill>
                  <a:schemeClr val="tx1"/>
                </a:solidFill>
              </a:rPr>
              <a:t>Check PPSM and Bargaining Agreements for leave accrual usage.</a:t>
            </a:r>
          </a:p>
          <a:p>
            <a:pPr marL="342900" indent="-342900">
              <a:buFont typeface="Arial" panose="020B0604020202020204" pitchFamily="34" charset="0"/>
              <a:buChar char="•"/>
            </a:pPr>
            <a:r>
              <a:rPr lang="en-US">
                <a:solidFill>
                  <a:schemeClr val="tx1"/>
                </a:solidFill>
              </a:rPr>
              <a:t>CLP (Catastrophic Leave Pay) can be requested for bereavement leaves.</a:t>
            </a:r>
          </a:p>
          <a:p>
            <a:pPr marL="342900" indent="-342900">
              <a:buFont typeface="Arial" panose="020B0604020202020204" pitchFamily="34" charset="0"/>
              <a:buChar char="•"/>
            </a:pPr>
            <a:r>
              <a:rPr lang="en-US">
                <a:solidFill>
                  <a:schemeClr val="tx1"/>
                </a:solidFill>
              </a:rPr>
              <a:t>Employees on unpaid status are subject to full benefit premiums </a:t>
            </a:r>
          </a:p>
          <a:p>
            <a:r>
              <a:rPr lang="en-US">
                <a:solidFill>
                  <a:schemeClr val="tx1"/>
                </a:solidFill>
              </a:rPr>
              <a:t>     (Employer and Employee portions).</a:t>
            </a:r>
          </a:p>
          <a:p>
            <a:endParaRPr lang="en-US"/>
          </a:p>
        </p:txBody>
      </p:sp>
    </p:spTree>
    <p:extLst>
      <p:ext uri="{BB962C8B-B14F-4D97-AF65-F5344CB8AC3E}">
        <p14:creationId xmlns:p14="http://schemas.microsoft.com/office/powerpoint/2010/main" val="4182391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AA673-3DCE-21BC-A474-3DD2A7E63C1C}"/>
              </a:ext>
            </a:extLst>
          </p:cNvPr>
          <p:cNvSpPr>
            <a:spLocks noGrp="1"/>
          </p:cNvSpPr>
          <p:nvPr>
            <p:ph type="title"/>
          </p:nvPr>
        </p:nvSpPr>
        <p:spPr>
          <a:xfrm>
            <a:off x="1052944" y="365125"/>
            <a:ext cx="10300855" cy="1127499"/>
          </a:xfrm>
        </p:spPr>
        <p:txBody>
          <a:bodyPr>
            <a:normAutofit/>
          </a:bodyPr>
          <a:lstStyle/>
          <a:p>
            <a:pPr algn="ctr"/>
            <a:r>
              <a:rPr lang="en-US" dirty="0"/>
              <a:t>PERSONAL LEAVES</a:t>
            </a:r>
          </a:p>
        </p:txBody>
      </p:sp>
      <p:sp>
        <p:nvSpPr>
          <p:cNvPr id="3" name="Content Placeholder 2">
            <a:extLst>
              <a:ext uri="{FF2B5EF4-FFF2-40B4-BE49-F238E27FC236}">
                <a16:creationId xmlns:a16="http://schemas.microsoft.com/office/drawing/2014/main" id="{37292F5E-838A-DD6A-8C08-E8C0A4DA1AD2}"/>
              </a:ext>
            </a:extLst>
          </p:cNvPr>
          <p:cNvSpPr>
            <a:spLocks noGrp="1"/>
          </p:cNvSpPr>
          <p:nvPr>
            <p:ph sz="quarter" idx="13"/>
          </p:nvPr>
        </p:nvSpPr>
        <p:spPr>
          <a:xfrm>
            <a:off x="1052943" y="1198438"/>
            <a:ext cx="10300855" cy="4921999"/>
          </a:xfrm>
        </p:spPr>
        <p:txBody>
          <a:bodyPr vert="horz" lIns="91440" tIns="45720" rIns="91440" bIns="45720" rtlCol="0" anchor="t">
            <a:normAutofit/>
          </a:bodyPr>
          <a:lstStyle/>
          <a:p>
            <a:pPr marL="342900" indent="-342900">
              <a:buFont typeface="Arial" panose="020B0604020202020204" pitchFamily="34" charset="0"/>
              <a:buChar char="•"/>
            </a:pPr>
            <a:r>
              <a:rPr lang="en-US">
                <a:solidFill>
                  <a:schemeClr val="tx1"/>
                </a:solidFill>
              </a:rPr>
              <a:t>Managed by Sedgwick and department Human Resources contact.</a:t>
            </a:r>
          </a:p>
          <a:p>
            <a:pPr marL="342900" indent="-342900">
              <a:buFont typeface="Arial" panose="020B0604020202020204" pitchFamily="34" charset="0"/>
              <a:buChar char="•"/>
            </a:pPr>
            <a:endParaRPr lang="en-US">
              <a:solidFill>
                <a:schemeClr val="tx1"/>
              </a:solidFill>
            </a:endParaRPr>
          </a:p>
          <a:p>
            <a:pPr marL="342900" indent="-342900">
              <a:buFont typeface="Arial" panose="020B0604020202020204" pitchFamily="34" charset="0"/>
              <a:buChar char="•"/>
            </a:pPr>
            <a:r>
              <a:rPr lang="en-US">
                <a:solidFill>
                  <a:schemeClr val="tx1"/>
                </a:solidFill>
              </a:rPr>
              <a:t>Unpaid leave.</a:t>
            </a:r>
          </a:p>
          <a:p>
            <a:pPr marL="342900" indent="-342900">
              <a:buFont typeface="Arial" panose="020B0604020202020204" pitchFamily="34" charset="0"/>
              <a:buChar char="•"/>
            </a:pPr>
            <a:endParaRPr lang="en-US">
              <a:solidFill>
                <a:schemeClr val="tx1"/>
              </a:solidFill>
            </a:endParaRPr>
          </a:p>
          <a:p>
            <a:pPr marL="342900" indent="-342900">
              <a:buFont typeface="Arial" panose="020B0604020202020204" pitchFamily="34" charset="0"/>
              <a:buChar char="•"/>
            </a:pPr>
            <a:r>
              <a:rPr lang="en-US">
                <a:solidFill>
                  <a:schemeClr val="tx1"/>
                </a:solidFill>
              </a:rPr>
              <a:t>Check PPSM and Bargaining Agreements for permissible leave accrual usage.</a:t>
            </a:r>
          </a:p>
          <a:p>
            <a:pPr marL="342900" indent="-342900">
              <a:buFont typeface="Arial" panose="020B0604020202020204" pitchFamily="34" charset="0"/>
              <a:buChar char="•"/>
            </a:pPr>
            <a:endParaRPr lang="en-US">
              <a:solidFill>
                <a:schemeClr val="tx1"/>
              </a:solidFill>
            </a:endParaRPr>
          </a:p>
          <a:p>
            <a:pPr marL="342900" indent="-342900">
              <a:buFont typeface="Arial" panose="020B0604020202020204" pitchFamily="34" charset="0"/>
              <a:buChar char="•"/>
            </a:pPr>
            <a:r>
              <a:rPr lang="en-US">
                <a:solidFill>
                  <a:schemeClr val="tx1"/>
                </a:solidFill>
              </a:rPr>
              <a:t>Personal Leave decisions are at the discretion of the department to approve or deny the request. Please note you do not have to approve the entire requested duration, may approve a shorter duration that works best for the department. Be sure to be consistent with your practices. </a:t>
            </a:r>
          </a:p>
          <a:p>
            <a:endParaRPr lang="en-US">
              <a:solidFill>
                <a:schemeClr val="tx1"/>
              </a:solidFill>
            </a:endParaRPr>
          </a:p>
          <a:p>
            <a:pPr marL="342900" indent="-342900">
              <a:buFont typeface="Arial" panose="020B0604020202020204" pitchFamily="34" charset="0"/>
              <a:buChar char="•"/>
            </a:pPr>
            <a:r>
              <a:rPr lang="en-US">
                <a:solidFill>
                  <a:schemeClr val="tx1"/>
                </a:solidFill>
              </a:rPr>
              <a:t>Employees on unpaid status are subject to full benefit premiums (Employer and Employee portions).</a:t>
            </a:r>
          </a:p>
          <a:p>
            <a:endParaRPr lang="en-US"/>
          </a:p>
        </p:txBody>
      </p:sp>
    </p:spTree>
    <p:extLst>
      <p:ext uri="{BB962C8B-B14F-4D97-AF65-F5344CB8AC3E}">
        <p14:creationId xmlns:p14="http://schemas.microsoft.com/office/powerpoint/2010/main" val="42653280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999A5-0164-B3A9-FE58-A8A886231307}"/>
              </a:ext>
            </a:extLst>
          </p:cNvPr>
          <p:cNvSpPr>
            <a:spLocks noGrp="1"/>
          </p:cNvSpPr>
          <p:nvPr>
            <p:ph type="title"/>
          </p:nvPr>
        </p:nvSpPr>
        <p:spPr/>
        <p:txBody>
          <a:bodyPr/>
          <a:lstStyle/>
          <a:p>
            <a:pPr algn="ctr"/>
            <a:r>
              <a:rPr lang="en-US" dirty="0"/>
              <a:t>REDUCED WORK SCHEDULES</a:t>
            </a:r>
          </a:p>
        </p:txBody>
      </p:sp>
      <p:sp>
        <p:nvSpPr>
          <p:cNvPr id="3" name="Content Placeholder 2">
            <a:extLst>
              <a:ext uri="{FF2B5EF4-FFF2-40B4-BE49-F238E27FC236}">
                <a16:creationId xmlns:a16="http://schemas.microsoft.com/office/drawing/2014/main" id="{CE1B267A-2CAC-EBEC-460D-C7452FC6BF74}"/>
              </a:ext>
            </a:extLst>
          </p:cNvPr>
          <p:cNvSpPr>
            <a:spLocks noGrp="1"/>
          </p:cNvSpPr>
          <p:nvPr>
            <p:ph sz="quarter" idx="13"/>
          </p:nvPr>
        </p:nvSpPr>
        <p:spPr/>
        <p:txBody>
          <a:bodyPr vert="horz" lIns="91440" tIns="45720" rIns="91440" bIns="45720" rtlCol="0" anchor="t">
            <a:normAutofit/>
          </a:bodyPr>
          <a:lstStyle/>
          <a:p>
            <a:r>
              <a:rPr lang="en-US" sz="1600" b="1">
                <a:solidFill>
                  <a:srgbClr val="1B3D6D"/>
                </a:solidFill>
                <a:latin typeface="Century Gothic"/>
                <a:ea typeface="Calibri"/>
                <a:cs typeface="Calibri"/>
              </a:rPr>
              <a:t>Exempt &amp; Non-Exempt</a:t>
            </a:r>
            <a:r>
              <a:rPr lang="en-US" sz="1600">
                <a:solidFill>
                  <a:srgbClr val="1B3D6D"/>
                </a:solidFill>
                <a:latin typeface="Century Gothic"/>
                <a:ea typeface="Calibri"/>
                <a:cs typeface="Calibri"/>
              </a:rPr>
              <a:t> (if the employee chooses to supplement their reduced schedule with accruals):  Dept must enter the reduced work schedule extended absence entry in Path and enter the hours missed for each day on their timecard and use applicable accruals. </a:t>
            </a:r>
            <a:endParaRPr lang="en-US" sz="1600">
              <a:solidFill>
                <a:srgbClr val="1B3D6D"/>
              </a:solidFill>
              <a:latin typeface="Century Gothic"/>
            </a:endParaRPr>
          </a:p>
          <a:p>
            <a:endParaRPr lang="en-US" sz="1600">
              <a:solidFill>
                <a:srgbClr val="1B3D6D"/>
              </a:solidFill>
              <a:latin typeface="Century Gothic"/>
              <a:ea typeface="Calibri"/>
              <a:cs typeface="Calibri"/>
            </a:endParaRPr>
          </a:p>
          <a:p>
            <a:r>
              <a:rPr lang="en-US" sz="1600" b="1">
                <a:solidFill>
                  <a:srgbClr val="1B3D6D"/>
                </a:solidFill>
                <a:latin typeface="Century Gothic"/>
                <a:ea typeface="Calibri"/>
                <a:cs typeface="Calibri"/>
              </a:rPr>
              <a:t>Exempt</a:t>
            </a:r>
            <a:r>
              <a:rPr lang="en-US" sz="1600">
                <a:solidFill>
                  <a:srgbClr val="1B3D6D"/>
                </a:solidFill>
                <a:latin typeface="Century Gothic"/>
                <a:ea typeface="Calibri"/>
                <a:cs typeface="Calibri"/>
              </a:rPr>
              <a:t> (no accruals beyond waiting period and filing for Disability Benefits): Dept must enter the reduced work schedule extended absence entry in Path, then loop in the HRBP to temporarily lower the appointment/FTE % while maintaining the position at 100%.</a:t>
            </a:r>
            <a:endParaRPr lang="en-US" sz="1600">
              <a:solidFill>
                <a:srgbClr val="1B3D6D"/>
              </a:solidFill>
              <a:latin typeface="Century Gothic"/>
            </a:endParaRPr>
          </a:p>
          <a:p>
            <a:pPr>
              <a:buChar char="•"/>
            </a:pPr>
            <a:endParaRPr lang="en-US" sz="1100">
              <a:latin typeface="Calibri"/>
              <a:ea typeface="Calibri"/>
              <a:cs typeface="Calibri"/>
            </a:endParaRPr>
          </a:p>
          <a:p>
            <a:pPr>
              <a:buChar char="•"/>
            </a:pPr>
            <a:endParaRPr lang="en-US" sz="1100">
              <a:latin typeface="Calibri"/>
              <a:ea typeface="Calibri"/>
              <a:cs typeface="Calibri"/>
            </a:endParaRPr>
          </a:p>
          <a:p>
            <a:pPr marL="342900" indent="-342900">
              <a:buChar char="•"/>
            </a:pPr>
            <a:endParaRPr lang="en-US"/>
          </a:p>
          <a:p>
            <a:pPr marL="342900" indent="-342900">
              <a:buChar char="•"/>
            </a:pPr>
            <a:endParaRPr lang="en-US"/>
          </a:p>
        </p:txBody>
      </p:sp>
      <p:pic>
        <p:nvPicPr>
          <p:cNvPr id="5" name="Picture 4" descr="A screenshot of a computer&#10;&#10;AI-generated content may be incorrect.">
            <a:extLst>
              <a:ext uri="{FF2B5EF4-FFF2-40B4-BE49-F238E27FC236}">
                <a16:creationId xmlns:a16="http://schemas.microsoft.com/office/drawing/2014/main" id="{51BAA1E1-9257-45C8-4BF2-16C3D2B99429}"/>
              </a:ext>
            </a:extLst>
          </p:cNvPr>
          <p:cNvPicPr>
            <a:picLocks noChangeAspect="1"/>
          </p:cNvPicPr>
          <p:nvPr/>
        </p:nvPicPr>
        <p:blipFill>
          <a:blip r:embed="rId2"/>
          <a:stretch>
            <a:fillRect/>
          </a:stretch>
        </p:blipFill>
        <p:spPr>
          <a:xfrm>
            <a:off x="1049826" y="3721466"/>
            <a:ext cx="9877425" cy="1095375"/>
          </a:xfrm>
          <a:prstGeom prst="rect">
            <a:avLst/>
          </a:prstGeom>
        </p:spPr>
      </p:pic>
    </p:spTree>
    <p:extLst>
      <p:ext uri="{BB962C8B-B14F-4D97-AF65-F5344CB8AC3E}">
        <p14:creationId xmlns:p14="http://schemas.microsoft.com/office/powerpoint/2010/main" val="22501600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88A26-F527-400B-33A4-D81970055951}"/>
              </a:ext>
            </a:extLst>
          </p:cNvPr>
          <p:cNvSpPr>
            <a:spLocks noGrp="1"/>
          </p:cNvSpPr>
          <p:nvPr>
            <p:ph type="title"/>
          </p:nvPr>
        </p:nvSpPr>
        <p:spPr/>
        <p:txBody>
          <a:bodyPr/>
          <a:lstStyle/>
          <a:p>
            <a:pPr algn="ctr"/>
            <a:r>
              <a:rPr lang="en-US" dirty="0"/>
              <a:t>INTERMITTENT LEAVES</a:t>
            </a:r>
          </a:p>
        </p:txBody>
      </p:sp>
      <p:sp>
        <p:nvSpPr>
          <p:cNvPr id="3" name="Content Placeholder 2">
            <a:extLst>
              <a:ext uri="{FF2B5EF4-FFF2-40B4-BE49-F238E27FC236}">
                <a16:creationId xmlns:a16="http://schemas.microsoft.com/office/drawing/2014/main" id="{407002D0-73AC-DEFA-0D13-E6149FFB6F5D}"/>
              </a:ext>
            </a:extLst>
          </p:cNvPr>
          <p:cNvSpPr>
            <a:spLocks noGrp="1"/>
          </p:cNvSpPr>
          <p:nvPr>
            <p:ph sz="quarter" idx="13"/>
          </p:nvPr>
        </p:nvSpPr>
        <p:spPr/>
        <p:txBody>
          <a:bodyPr vert="horz" lIns="91440" tIns="45720" rIns="91440" bIns="45720" rtlCol="0" anchor="t">
            <a:normAutofit/>
          </a:bodyPr>
          <a:lstStyle/>
          <a:p>
            <a:pPr marL="342900" indent="-342900">
              <a:buChar char="•"/>
            </a:pPr>
            <a:r>
              <a:rPr lang="en-US">
                <a:solidFill>
                  <a:srgbClr val="1B3D6D"/>
                </a:solidFill>
              </a:rPr>
              <a:t>Employee must report all absences to Sedgwick and follow their department's call-in procedure.</a:t>
            </a:r>
          </a:p>
          <a:p>
            <a:pPr marL="342900" indent="-342900">
              <a:buChar char="•"/>
            </a:pPr>
            <a:r>
              <a:rPr lang="en-US">
                <a:solidFill>
                  <a:srgbClr val="1B3D6D"/>
                </a:solidFill>
              </a:rPr>
              <a:t>Reporting requirement for Sedgwick is within 5 </a:t>
            </a:r>
            <a:r>
              <a:rPr lang="en-US" err="1">
                <a:solidFill>
                  <a:srgbClr val="1B3D6D"/>
                </a:solidFill>
              </a:rPr>
              <a:t>calend</a:t>
            </a:r>
            <a:r>
              <a:rPr lang="en-US">
                <a:solidFill>
                  <a:srgbClr val="1B3D6D"/>
                </a:solidFill>
              </a:rPr>
              <a:t>ar days of the absence. </a:t>
            </a:r>
          </a:p>
          <a:p>
            <a:pPr marL="692150" lvl="1">
              <a:buFont typeface="Courier New" panose="020B0604020202020204" pitchFamily="34" charset="0"/>
              <a:buChar char="o"/>
            </a:pPr>
            <a:r>
              <a:rPr lang="en-US">
                <a:solidFill>
                  <a:srgbClr val="1B3D6D"/>
                </a:solidFill>
              </a:rPr>
              <a:t>If they do not report it to Sedgwick, then the absence is not being decrementing from their FMLA/CFRA balance.</a:t>
            </a:r>
          </a:p>
          <a:p>
            <a:pPr marL="342900" indent="-342900">
              <a:buFont typeface="Arial" panose="020B0604020202020204" pitchFamily="34" charset="0"/>
              <a:buChar char="•"/>
            </a:pPr>
            <a:r>
              <a:rPr lang="en-US">
                <a:solidFill>
                  <a:srgbClr val="1B3D6D"/>
                </a:solidFill>
              </a:rPr>
              <a:t>Exempt employees can report accruals in less than 8-hour increments on their timecard if they have an approved intermittent leave. Path will kick the timecard back if there is not an extended absence entry in Path.</a:t>
            </a:r>
          </a:p>
          <a:p>
            <a:pPr marL="342900" indent="-342900">
              <a:buChar char="•"/>
            </a:pPr>
            <a:endParaRPr lang="en-US">
              <a:solidFill>
                <a:srgbClr val="595959"/>
              </a:solidFill>
            </a:endParaRPr>
          </a:p>
          <a:p>
            <a:pPr marL="342900" indent="-342900">
              <a:buChar char="•"/>
            </a:pPr>
            <a:endParaRPr lang="en-US"/>
          </a:p>
          <a:p>
            <a:pPr marL="342900" indent="-342900">
              <a:buChar char="•"/>
            </a:pPr>
            <a:endParaRPr lang="en-US"/>
          </a:p>
          <a:p>
            <a:pPr marL="342900" indent="-342900">
              <a:buChar char="•"/>
            </a:pPr>
            <a:endParaRPr lang="en-US"/>
          </a:p>
          <a:p>
            <a:pPr marL="342900" indent="-342900">
              <a:buChar char="•"/>
            </a:pPr>
            <a:endParaRPr lang="en-US"/>
          </a:p>
        </p:txBody>
      </p:sp>
      <p:pic>
        <p:nvPicPr>
          <p:cNvPr id="4" name="Picture 3" descr="A screenshot of a computer&#10;&#10;AI-generated content may be incorrect.">
            <a:extLst>
              <a:ext uri="{FF2B5EF4-FFF2-40B4-BE49-F238E27FC236}">
                <a16:creationId xmlns:a16="http://schemas.microsoft.com/office/drawing/2014/main" id="{EB8F9D86-B2B7-5826-8E4E-820DF70AA30A}"/>
              </a:ext>
            </a:extLst>
          </p:cNvPr>
          <p:cNvPicPr>
            <a:picLocks noChangeAspect="1"/>
          </p:cNvPicPr>
          <p:nvPr/>
        </p:nvPicPr>
        <p:blipFill>
          <a:blip r:embed="rId2"/>
          <a:stretch>
            <a:fillRect/>
          </a:stretch>
        </p:blipFill>
        <p:spPr>
          <a:xfrm>
            <a:off x="1053856" y="4318366"/>
            <a:ext cx="9810750" cy="1171575"/>
          </a:xfrm>
          <a:prstGeom prst="rect">
            <a:avLst/>
          </a:prstGeom>
        </p:spPr>
      </p:pic>
    </p:spTree>
    <p:extLst>
      <p:ext uri="{BB962C8B-B14F-4D97-AF65-F5344CB8AC3E}">
        <p14:creationId xmlns:p14="http://schemas.microsoft.com/office/powerpoint/2010/main" val="1801819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37779-E586-2FE0-B0BC-B1D866E413DE}"/>
              </a:ext>
            </a:extLst>
          </p:cNvPr>
          <p:cNvSpPr>
            <a:spLocks noGrp="1"/>
          </p:cNvSpPr>
          <p:nvPr>
            <p:ph type="title"/>
          </p:nvPr>
        </p:nvSpPr>
        <p:spPr>
          <a:xfrm>
            <a:off x="1052512" y="256841"/>
            <a:ext cx="10300855" cy="886159"/>
          </a:xfrm>
        </p:spPr>
        <p:txBody>
          <a:bodyPr>
            <a:normAutofit fontScale="90000"/>
          </a:bodyPr>
          <a:lstStyle/>
          <a:p>
            <a:pPr algn="ctr"/>
            <a:br>
              <a:rPr lang="en-US" sz="4400" b="1">
                <a:solidFill>
                  <a:schemeClr val="tx2">
                    <a:lumMod val="50000"/>
                  </a:schemeClr>
                </a:solidFill>
                <a:latin typeface="+mj-lt"/>
              </a:rPr>
            </a:br>
            <a:endParaRPr lang="en-US"/>
          </a:p>
        </p:txBody>
      </p:sp>
      <p:sp>
        <p:nvSpPr>
          <p:cNvPr id="3" name="Content Placeholder 2">
            <a:extLst>
              <a:ext uri="{FF2B5EF4-FFF2-40B4-BE49-F238E27FC236}">
                <a16:creationId xmlns:a16="http://schemas.microsoft.com/office/drawing/2014/main" id="{BBD84A52-5B0C-8C0B-C2B4-DD4EB1770B61}"/>
              </a:ext>
            </a:extLst>
          </p:cNvPr>
          <p:cNvSpPr>
            <a:spLocks noGrp="1"/>
          </p:cNvSpPr>
          <p:nvPr>
            <p:ph sz="quarter" idx="13"/>
          </p:nvPr>
        </p:nvSpPr>
        <p:spPr/>
        <p:txBody>
          <a:bodyPr>
            <a:normAutofit/>
          </a:bodyPr>
          <a:lstStyle/>
          <a:p>
            <a:endParaRPr lang="en-US" sz="1600"/>
          </a:p>
          <a:p>
            <a:endParaRPr lang="en-US" sz="1600"/>
          </a:p>
        </p:txBody>
      </p:sp>
      <p:sp>
        <p:nvSpPr>
          <p:cNvPr id="4" name="Title 1">
            <a:extLst>
              <a:ext uri="{FF2B5EF4-FFF2-40B4-BE49-F238E27FC236}">
                <a16:creationId xmlns:a16="http://schemas.microsoft.com/office/drawing/2014/main" id="{91B9D13D-EBD4-6FBB-BEC7-9E807D97B074}"/>
              </a:ext>
            </a:extLst>
          </p:cNvPr>
          <p:cNvSpPr txBox="1">
            <a:spLocks/>
          </p:cNvSpPr>
          <p:nvPr/>
        </p:nvSpPr>
        <p:spPr>
          <a:xfrm>
            <a:off x="1052512" y="256841"/>
            <a:ext cx="10300855" cy="88615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b="1" kern="1200">
                <a:solidFill>
                  <a:srgbClr val="1B3D6D"/>
                </a:solidFill>
                <a:latin typeface="+mj-lt"/>
                <a:ea typeface="+mj-ea"/>
                <a:cs typeface="+mj-cs"/>
              </a:defRPr>
            </a:lvl1pPr>
          </a:lstStyle>
          <a:p>
            <a:pPr algn="ctr"/>
            <a:r>
              <a:rPr lang="en-US" dirty="0"/>
              <a:t>RETURN TO WORK</a:t>
            </a:r>
          </a:p>
        </p:txBody>
      </p:sp>
      <p:sp>
        <p:nvSpPr>
          <p:cNvPr id="5" name="Content Placeholder 2">
            <a:extLst>
              <a:ext uri="{FF2B5EF4-FFF2-40B4-BE49-F238E27FC236}">
                <a16:creationId xmlns:a16="http://schemas.microsoft.com/office/drawing/2014/main" id="{1F274C1D-FA3E-28E8-746B-E339DD67B9C4}"/>
              </a:ext>
            </a:extLst>
          </p:cNvPr>
          <p:cNvSpPr txBox="1">
            <a:spLocks/>
          </p:cNvSpPr>
          <p:nvPr/>
        </p:nvSpPr>
        <p:spPr>
          <a:xfrm>
            <a:off x="1052511" y="1068805"/>
            <a:ext cx="10300855" cy="4720390"/>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tx2"/>
                </a:solidFill>
                <a:latin typeface="+mn-lt"/>
                <a:ea typeface="+mn-ea"/>
                <a:cs typeface="+mn-cs"/>
              </a:defRPr>
            </a:lvl1pPr>
            <a:lvl2pPr marL="349250" indent="-34925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2pPr>
            <a:lvl3pPr marL="57785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3pPr>
            <a:lvl4pPr marL="80645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mn-cs"/>
              </a:defRPr>
            </a:lvl4pPr>
            <a:lvl5pPr marL="103505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Char char="•"/>
            </a:pPr>
            <a:r>
              <a:rPr lang="en-US" dirty="0">
                <a:solidFill>
                  <a:schemeClr val="tx1"/>
                </a:solidFill>
              </a:rPr>
              <a:t>As a manager or Department Leave Administrator, you are welcome and encouraged to check in periodically and discuss return to work plans with the employee. </a:t>
            </a:r>
          </a:p>
          <a:p>
            <a:pPr marL="342900" indent="-342900">
              <a:buChar char="•"/>
            </a:pPr>
            <a:endParaRPr lang="en-US">
              <a:solidFill>
                <a:schemeClr val="tx1"/>
              </a:solidFill>
            </a:endParaRPr>
          </a:p>
          <a:p>
            <a:pPr marL="342900" indent="-342900">
              <a:buChar char="•"/>
            </a:pPr>
            <a:r>
              <a:rPr lang="en-US" dirty="0">
                <a:solidFill>
                  <a:schemeClr val="tx1"/>
                </a:solidFill>
              </a:rPr>
              <a:t>For an employee’s own medical condition, a medical release note is not required for an employee to return to work. However, if they have a note, please be sure the employee submits the note to Sedgwick.</a:t>
            </a:r>
          </a:p>
          <a:p>
            <a:pPr marL="342900" indent="-342900">
              <a:buChar char="•"/>
            </a:pPr>
            <a:endParaRPr lang="en-US">
              <a:solidFill>
                <a:schemeClr val="tx1"/>
              </a:solidFill>
            </a:endParaRPr>
          </a:p>
          <a:p>
            <a:pPr marL="342900" indent="-342900">
              <a:buChar char="•"/>
            </a:pPr>
            <a:r>
              <a:rPr lang="en-US" dirty="0">
                <a:solidFill>
                  <a:schemeClr val="tx1"/>
                </a:solidFill>
              </a:rPr>
              <a:t>Upon the employees return to work:</a:t>
            </a:r>
          </a:p>
          <a:p>
            <a:pPr marL="342900" indent="-342900">
              <a:buChar char="•"/>
            </a:pPr>
            <a:r>
              <a:rPr lang="en-US" dirty="0">
                <a:solidFill>
                  <a:schemeClr val="tx1"/>
                </a:solidFill>
              </a:rPr>
              <a:t>If an employee provides you with a restricted return to work note, and you can accommodate, to expedite the process, you may allow them to return to work, and then you can notify Sedgwick of their return. </a:t>
            </a:r>
          </a:p>
          <a:p>
            <a:pPr marL="342900" indent="-342900">
              <a:buChar char="•"/>
            </a:pPr>
            <a:endParaRPr lang="en-US">
              <a:solidFill>
                <a:schemeClr val="tx1"/>
              </a:solidFill>
            </a:endParaRPr>
          </a:p>
          <a:p>
            <a:pPr marL="342900" indent="-342900">
              <a:buChar char="•"/>
            </a:pPr>
            <a:r>
              <a:rPr lang="en-US" dirty="0">
                <a:solidFill>
                  <a:schemeClr val="tx1"/>
                </a:solidFill>
              </a:rPr>
              <a:t>You do not have to wait for Sedgwick if you have a copy of the note and can accommodate. This also applies to return-to-work full duty notes.</a:t>
            </a:r>
          </a:p>
          <a:p>
            <a:endParaRPr lang="en-US">
              <a:solidFill>
                <a:srgbClr val="020406"/>
              </a:solidFill>
            </a:endParaRPr>
          </a:p>
        </p:txBody>
      </p:sp>
    </p:spTree>
    <p:extLst>
      <p:ext uri="{BB962C8B-B14F-4D97-AF65-F5344CB8AC3E}">
        <p14:creationId xmlns:p14="http://schemas.microsoft.com/office/powerpoint/2010/main" val="30983546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09C321B-0143-2D0B-2190-E0919DF21E4A}"/>
              </a:ext>
            </a:extLst>
          </p:cNvPr>
          <p:cNvSpPr>
            <a:spLocks noGrp="1" noChangeAspect="1"/>
          </p:cNvSpPr>
          <p:nvPr>
            <p:ph type="pic" sz="quarter" idx="13"/>
          </p:nvPr>
        </p:nvSpPr>
        <p:spPr/>
        <p:txBody>
          <a:bodyPr/>
          <a:lstStyle/>
          <a:p>
            <a:endParaRPr lang="en-US"/>
          </a:p>
        </p:txBody>
      </p:sp>
      <p:sp>
        <p:nvSpPr>
          <p:cNvPr id="3" name="Title 2">
            <a:extLst>
              <a:ext uri="{FF2B5EF4-FFF2-40B4-BE49-F238E27FC236}">
                <a16:creationId xmlns:a16="http://schemas.microsoft.com/office/drawing/2014/main" id="{0A94E40B-97E3-DCEF-382E-712A28D60DF0}"/>
              </a:ext>
            </a:extLst>
          </p:cNvPr>
          <p:cNvSpPr>
            <a:spLocks noGrp="1"/>
          </p:cNvSpPr>
          <p:nvPr>
            <p:ph type="title"/>
          </p:nvPr>
        </p:nvSpPr>
        <p:spPr/>
        <p:txBody>
          <a:bodyPr/>
          <a:lstStyle/>
          <a:p>
            <a:r>
              <a:rPr lang="en-US" dirty="0"/>
              <a:t>Pay Options</a:t>
            </a:r>
          </a:p>
        </p:txBody>
      </p:sp>
      <p:sp>
        <p:nvSpPr>
          <p:cNvPr id="4" name="Text Placeholder 3">
            <a:extLst>
              <a:ext uri="{FF2B5EF4-FFF2-40B4-BE49-F238E27FC236}">
                <a16:creationId xmlns:a16="http://schemas.microsoft.com/office/drawing/2014/main" id="{2DFB0ACD-243D-7467-35E0-A670D8B1E233}"/>
              </a:ext>
            </a:extLst>
          </p:cNvPr>
          <p:cNvSpPr>
            <a:spLocks noGrp="1"/>
          </p:cNvSpPr>
          <p:nvPr>
            <p:ph type="body" idx="1"/>
          </p:nvPr>
        </p:nvSpPr>
        <p:spPr/>
        <p:txBody>
          <a:bodyPr/>
          <a:lstStyle/>
          <a:p>
            <a:r>
              <a:rPr lang="en-US" dirty="0"/>
              <a:t>Details on the different pay options</a:t>
            </a:r>
          </a:p>
        </p:txBody>
      </p:sp>
    </p:spTree>
    <p:extLst>
      <p:ext uri="{BB962C8B-B14F-4D97-AF65-F5344CB8AC3E}">
        <p14:creationId xmlns:p14="http://schemas.microsoft.com/office/powerpoint/2010/main" val="29477658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0280-D35B-31A7-8F7E-5690C31BDF78}"/>
              </a:ext>
            </a:extLst>
          </p:cNvPr>
          <p:cNvSpPr>
            <a:spLocks noGrp="1"/>
          </p:cNvSpPr>
          <p:nvPr>
            <p:ph type="title"/>
          </p:nvPr>
        </p:nvSpPr>
        <p:spPr>
          <a:xfrm>
            <a:off x="1052943" y="365125"/>
            <a:ext cx="10877799" cy="886159"/>
          </a:xfrm>
        </p:spPr>
        <p:txBody>
          <a:bodyPr>
            <a:normAutofit/>
          </a:bodyPr>
          <a:lstStyle/>
          <a:p>
            <a:pPr algn="ctr"/>
            <a:r>
              <a:rPr lang="en-US" altLang="en-US" sz="4000" dirty="0"/>
              <a:t>Pay Options During Period of </a:t>
            </a:r>
            <a:r>
              <a:rPr lang="en-US" altLang="en-US" sz="4000"/>
              <a:t>Disability</a:t>
            </a:r>
            <a:endParaRPr lang="en-US" sz="4000" err="1"/>
          </a:p>
        </p:txBody>
      </p:sp>
      <p:sp>
        <p:nvSpPr>
          <p:cNvPr id="3" name="Content Placeholder 2">
            <a:extLst>
              <a:ext uri="{FF2B5EF4-FFF2-40B4-BE49-F238E27FC236}">
                <a16:creationId xmlns:a16="http://schemas.microsoft.com/office/drawing/2014/main" id="{B005A0D9-E19B-6CA6-08B3-839114AD46AB}"/>
              </a:ext>
            </a:extLst>
          </p:cNvPr>
          <p:cNvSpPr>
            <a:spLocks noGrp="1"/>
          </p:cNvSpPr>
          <p:nvPr>
            <p:ph sz="quarter" idx="13"/>
          </p:nvPr>
        </p:nvSpPr>
        <p:spPr>
          <a:xfrm>
            <a:off x="1052513" y="1249620"/>
            <a:ext cx="10300855" cy="5383570"/>
          </a:xfrm>
        </p:spPr>
        <p:txBody>
          <a:bodyPr vert="horz" lIns="91440" tIns="45720" rIns="91440" bIns="45720" rtlCol="0" anchor="t">
            <a:noAutofit/>
          </a:bodyPr>
          <a:lstStyle/>
          <a:p>
            <a:r>
              <a:rPr lang="en-US" altLang="en-US" sz="1600" b="1">
                <a:solidFill>
                  <a:schemeClr val="tx1"/>
                </a:solidFill>
              </a:rPr>
              <a:t>Disability claim benefits from Lincoln Financial Group (if enrolled)</a:t>
            </a:r>
          </a:p>
          <a:p>
            <a:pPr lvl="1"/>
            <a:r>
              <a:rPr lang="en-US" altLang="en-US" sz="1600">
                <a:solidFill>
                  <a:schemeClr val="tx1"/>
                </a:solidFill>
              </a:rPr>
              <a:t>Basic Short-Term Disability (University Paid)</a:t>
            </a:r>
          </a:p>
          <a:p>
            <a:pPr lvl="2"/>
            <a:r>
              <a:rPr lang="en-US">
                <a:solidFill>
                  <a:schemeClr val="tx1"/>
                </a:solidFill>
              </a:rPr>
              <a:t>14-day wait period</a:t>
            </a:r>
          </a:p>
          <a:p>
            <a:pPr lvl="2"/>
            <a:r>
              <a:rPr lang="en-US">
                <a:solidFill>
                  <a:schemeClr val="tx1"/>
                </a:solidFill>
              </a:rPr>
              <a:t>55% of salary, </a:t>
            </a:r>
            <a:r>
              <a:rPr lang="en-US" b="1" u="sng">
                <a:solidFill>
                  <a:schemeClr val="tx1"/>
                </a:solidFill>
              </a:rPr>
              <a:t>up to</a:t>
            </a:r>
            <a:r>
              <a:rPr lang="en-US">
                <a:solidFill>
                  <a:schemeClr val="tx1"/>
                </a:solidFill>
              </a:rPr>
              <a:t> $800/month maximum, up to 6 months</a:t>
            </a:r>
          </a:p>
          <a:p>
            <a:pPr lvl="1"/>
            <a:r>
              <a:rPr lang="en-US" altLang="en-US" sz="1600">
                <a:solidFill>
                  <a:schemeClr val="tx1"/>
                </a:solidFill>
              </a:rPr>
              <a:t>Voluntary Short-Term Disability Plan (Employee Paid)</a:t>
            </a:r>
          </a:p>
          <a:p>
            <a:pPr lvl="2"/>
            <a:r>
              <a:rPr lang="en-US">
                <a:solidFill>
                  <a:schemeClr val="tx1"/>
                </a:solidFill>
              </a:rPr>
              <a:t>14-day waiting period</a:t>
            </a:r>
          </a:p>
          <a:p>
            <a:pPr lvl="2"/>
            <a:r>
              <a:rPr lang="en-US">
                <a:solidFill>
                  <a:schemeClr val="tx1"/>
                </a:solidFill>
              </a:rPr>
              <a:t>60% of salary, </a:t>
            </a:r>
            <a:r>
              <a:rPr lang="en-US" b="1" u="sng">
                <a:solidFill>
                  <a:schemeClr val="tx1"/>
                </a:solidFill>
              </a:rPr>
              <a:t>up to</a:t>
            </a:r>
            <a:r>
              <a:rPr lang="en-US">
                <a:solidFill>
                  <a:schemeClr val="tx1"/>
                </a:solidFill>
              </a:rPr>
              <a:t> $15,000/month maximum, up to 6 months</a:t>
            </a:r>
          </a:p>
          <a:p>
            <a:r>
              <a:rPr lang="en-US" altLang="en-US" sz="1600" b="1">
                <a:solidFill>
                  <a:schemeClr val="tx1"/>
                </a:solidFill>
              </a:rPr>
              <a:t>Sick Leave Usage under LFG Disability</a:t>
            </a:r>
          </a:p>
          <a:p>
            <a:pPr lvl="1"/>
            <a:r>
              <a:rPr lang="en-US" altLang="en-US" sz="1600">
                <a:solidFill>
                  <a:schemeClr val="tx1"/>
                </a:solidFill>
              </a:rPr>
              <a:t>Required to use accrued sick leave up to 22 working days, equivalent to 176 hours (F/T), if available. For 90% FTE, must use up to 158 hours sick, etc.</a:t>
            </a:r>
          </a:p>
          <a:p>
            <a:pPr lvl="1"/>
            <a:r>
              <a:rPr lang="en-US" altLang="en-US" sz="1600">
                <a:solidFill>
                  <a:schemeClr val="tx1"/>
                </a:solidFill>
              </a:rPr>
              <a:t>Additional use of hours is optional.</a:t>
            </a:r>
          </a:p>
          <a:p>
            <a:r>
              <a:rPr lang="en-US" altLang="en-US" sz="1600" b="1">
                <a:solidFill>
                  <a:schemeClr val="tx1"/>
                </a:solidFill>
              </a:rPr>
              <a:t>Vacation/PTO usage</a:t>
            </a:r>
          </a:p>
          <a:p>
            <a:pPr lvl="1"/>
            <a:r>
              <a:rPr lang="en-US" altLang="en-US" sz="1600">
                <a:solidFill>
                  <a:schemeClr val="tx1"/>
                </a:solidFill>
              </a:rPr>
              <a:t>Can be used for waiting period if sick time is exhausted depending on CBA.</a:t>
            </a:r>
          </a:p>
          <a:p>
            <a:pPr indent="-349250"/>
            <a:r>
              <a:rPr lang="en-US" sz="1600" b="1">
                <a:solidFill>
                  <a:schemeClr val="tx1"/>
                </a:solidFill>
              </a:rPr>
              <a:t>State Disability Insurance (SDI) </a:t>
            </a:r>
          </a:p>
          <a:p>
            <a:pPr indent="-349250">
              <a:buChar char="•"/>
            </a:pPr>
            <a:r>
              <a:rPr lang="en-US" sz="1600">
                <a:solidFill>
                  <a:schemeClr val="tx1"/>
                </a:solidFill>
              </a:rPr>
              <a:t>May be applicable if employed at UC less than 18 months or has a second job.</a:t>
            </a:r>
          </a:p>
          <a:p>
            <a:pPr indent="-349250"/>
            <a:r>
              <a:rPr lang="en-US" altLang="en-US" sz="1600" b="1">
                <a:solidFill>
                  <a:schemeClr val="tx1"/>
                </a:solidFill>
              </a:rPr>
              <a:t>Unpaid Leave</a:t>
            </a:r>
          </a:p>
          <a:p>
            <a:endParaRPr lang="en-US">
              <a:latin typeface="Century Gothic" panose="020B0502020202020204" pitchFamily="34" charset="0"/>
            </a:endParaRPr>
          </a:p>
        </p:txBody>
      </p:sp>
    </p:spTree>
    <p:extLst>
      <p:ext uri="{BB962C8B-B14F-4D97-AF65-F5344CB8AC3E}">
        <p14:creationId xmlns:p14="http://schemas.microsoft.com/office/powerpoint/2010/main" val="31649652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763E0-9BD3-5BFF-B55D-347DF792095C}"/>
              </a:ext>
            </a:extLst>
          </p:cNvPr>
          <p:cNvSpPr>
            <a:spLocks noGrp="1"/>
          </p:cNvSpPr>
          <p:nvPr>
            <p:ph type="title"/>
          </p:nvPr>
        </p:nvSpPr>
        <p:spPr/>
        <p:txBody>
          <a:bodyPr>
            <a:normAutofit fontScale="90000"/>
          </a:bodyPr>
          <a:lstStyle/>
          <a:p>
            <a:pPr algn="ctr"/>
            <a:r>
              <a:rPr lang="en-US"/>
              <a:t>State of CA Benefits</a:t>
            </a:r>
            <a:br>
              <a:rPr lang="en-US"/>
            </a:br>
            <a:r>
              <a:rPr lang="en-US"/>
              <a:t>(EDD)</a:t>
            </a:r>
          </a:p>
        </p:txBody>
      </p:sp>
      <p:sp>
        <p:nvSpPr>
          <p:cNvPr id="3" name="Content Placeholder 2">
            <a:extLst>
              <a:ext uri="{FF2B5EF4-FFF2-40B4-BE49-F238E27FC236}">
                <a16:creationId xmlns:a16="http://schemas.microsoft.com/office/drawing/2014/main" id="{387AF86F-6091-C9BC-7F35-9CC2A7C6F346}"/>
              </a:ext>
            </a:extLst>
          </p:cNvPr>
          <p:cNvSpPr>
            <a:spLocks noGrp="1"/>
          </p:cNvSpPr>
          <p:nvPr>
            <p:ph sz="quarter" idx="13"/>
          </p:nvPr>
        </p:nvSpPr>
        <p:spPr>
          <a:xfrm>
            <a:off x="1052513" y="1709338"/>
            <a:ext cx="10300855" cy="4370620"/>
          </a:xfrm>
        </p:spPr>
        <p:txBody>
          <a:bodyPr vert="horz" lIns="91440" tIns="45720" rIns="91440" bIns="45720" rtlCol="0" anchor="t">
            <a:normAutofit/>
          </a:bodyPr>
          <a:lstStyle/>
          <a:p>
            <a:r>
              <a:rPr lang="en-US" sz="1800">
                <a:solidFill>
                  <a:schemeClr val="tx1"/>
                </a:solidFill>
              </a:rPr>
              <a:t>If Employee has been employed for 18 months or less, please refer to EDD for potential benefits through the state.</a:t>
            </a:r>
          </a:p>
          <a:p>
            <a:endParaRPr lang="en-US" sz="1800">
              <a:solidFill>
                <a:schemeClr val="tx1"/>
              </a:solidFill>
            </a:endParaRPr>
          </a:p>
          <a:p>
            <a:r>
              <a:rPr lang="en-US" sz="1800">
                <a:solidFill>
                  <a:schemeClr val="tx1"/>
                </a:solidFill>
              </a:rPr>
              <a:t>Pay is determined based on salary from previous employer.</a:t>
            </a:r>
          </a:p>
          <a:p>
            <a:endParaRPr lang="en-US" sz="1800">
              <a:solidFill>
                <a:schemeClr val="tx1"/>
              </a:solidFill>
            </a:endParaRPr>
          </a:p>
          <a:p>
            <a:r>
              <a:rPr lang="en-US" sz="1800">
                <a:solidFill>
                  <a:schemeClr val="tx1"/>
                </a:solidFill>
              </a:rPr>
              <a:t>Please note, eligible employees cannot obtain pay through the state and through UCI simultaneously to bond with their child – unable to receive double pay. However, they can still obtain PFCB pay if it does not run concurrently with Paid Family Leave (PFL), and they have time remaining under CFRA.</a:t>
            </a:r>
          </a:p>
          <a:p>
            <a:endParaRPr lang="en-US" sz="1800">
              <a:solidFill>
                <a:schemeClr val="tx1"/>
              </a:solidFill>
            </a:endParaRPr>
          </a:p>
          <a:p>
            <a:r>
              <a:rPr lang="en-US" sz="1800">
                <a:solidFill>
                  <a:schemeClr val="tx1"/>
                </a:solidFill>
              </a:rPr>
              <a:t>Will need to work closely with the employee to ensure PFL and PFCB do not overlap.</a:t>
            </a:r>
          </a:p>
          <a:p>
            <a:endParaRPr lang="en-US" sz="1800">
              <a:solidFill>
                <a:schemeClr val="tx1"/>
              </a:solidFill>
            </a:endParaRPr>
          </a:p>
          <a:p>
            <a:r>
              <a:rPr lang="en-US" sz="1800">
                <a:solidFill>
                  <a:schemeClr val="tx1"/>
                </a:solidFill>
              </a:rPr>
              <a:t>The employee would contact EDD for further information: </a:t>
            </a:r>
            <a:r>
              <a:rPr lang="en-US" sz="1800">
                <a:solidFill>
                  <a:schemeClr val="tx1"/>
                </a:solidFill>
                <a:effectLst/>
                <a:ea typeface="Aptos" panose="020B0004020202020204" pitchFamily="34" charset="0"/>
              </a:rPr>
              <a:t>800-300-5616 or 833-978-2511.</a:t>
            </a:r>
            <a:endParaRPr lang="en-US" sz="1800">
              <a:solidFill>
                <a:schemeClr val="tx1"/>
              </a:solidFill>
            </a:endParaRPr>
          </a:p>
        </p:txBody>
      </p:sp>
    </p:spTree>
    <p:extLst>
      <p:ext uri="{BB962C8B-B14F-4D97-AF65-F5344CB8AC3E}">
        <p14:creationId xmlns:p14="http://schemas.microsoft.com/office/powerpoint/2010/main" val="17647971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B4139-7644-6991-16B6-88905849C1F2}"/>
              </a:ext>
            </a:extLst>
          </p:cNvPr>
          <p:cNvSpPr>
            <a:spLocks noGrp="1"/>
          </p:cNvSpPr>
          <p:nvPr>
            <p:ph type="title"/>
          </p:nvPr>
        </p:nvSpPr>
        <p:spPr>
          <a:xfrm>
            <a:off x="1052944" y="365126"/>
            <a:ext cx="10300855" cy="660112"/>
          </a:xfrm>
        </p:spPr>
        <p:txBody>
          <a:bodyPr>
            <a:normAutofit/>
          </a:bodyPr>
          <a:lstStyle/>
          <a:p>
            <a:pPr algn="ctr"/>
            <a:r>
              <a:rPr lang="en-US" sz="3600"/>
              <a:t>Paid Family Care &amp; Bonding (PFCB)</a:t>
            </a:r>
          </a:p>
        </p:txBody>
      </p:sp>
      <p:sp>
        <p:nvSpPr>
          <p:cNvPr id="9" name="Content Placeholder 8">
            <a:extLst>
              <a:ext uri="{FF2B5EF4-FFF2-40B4-BE49-F238E27FC236}">
                <a16:creationId xmlns:a16="http://schemas.microsoft.com/office/drawing/2014/main" id="{CB2B9679-7A3E-069F-A808-D95D27082721}"/>
              </a:ext>
            </a:extLst>
          </p:cNvPr>
          <p:cNvSpPr>
            <a:spLocks noGrp="1"/>
          </p:cNvSpPr>
          <p:nvPr>
            <p:ph sz="quarter" idx="13"/>
          </p:nvPr>
        </p:nvSpPr>
        <p:spPr>
          <a:xfrm>
            <a:off x="1052513" y="867266"/>
            <a:ext cx="10300855" cy="5866043"/>
          </a:xfrm>
        </p:spPr>
        <p:txBody>
          <a:bodyPr vert="horz" lIns="91440" tIns="45720" rIns="91440" bIns="45720" rtlCol="0" anchor="t">
            <a:normAutofit/>
          </a:bodyPr>
          <a:lstStyle/>
          <a:p>
            <a:endParaRPr lang="en-US" sz="2300">
              <a:solidFill>
                <a:schemeClr val="tx1"/>
              </a:solidFill>
            </a:endParaRPr>
          </a:p>
          <a:p>
            <a:r>
              <a:rPr lang="en-US" sz="1900">
                <a:solidFill>
                  <a:schemeClr val="tx1"/>
                </a:solidFill>
              </a:rPr>
              <a:t>PFCB may be an option when employees are taking Family Medical Leave (FML) for the following four reasons: </a:t>
            </a:r>
          </a:p>
          <a:p>
            <a:pPr lvl="1"/>
            <a:r>
              <a:rPr lang="en-US" sz="1900">
                <a:solidFill>
                  <a:schemeClr val="tx1"/>
                </a:solidFill>
              </a:rPr>
              <a:t>To care for a family member with a serious health condition (FMLA/CFRA) </a:t>
            </a:r>
          </a:p>
          <a:p>
            <a:pPr lvl="1"/>
            <a:r>
              <a:rPr lang="en-US" sz="1900" u="sng">
                <a:solidFill>
                  <a:schemeClr val="tx1"/>
                </a:solidFill>
              </a:rPr>
              <a:t>For Parental Bonding Leave (i.e. Baby Bonding Leave)</a:t>
            </a:r>
            <a:r>
              <a:rPr lang="en-US" sz="1900">
                <a:solidFill>
                  <a:schemeClr val="tx1"/>
                </a:solidFill>
              </a:rPr>
              <a:t>(FMLA/CFRA) </a:t>
            </a:r>
          </a:p>
          <a:p>
            <a:pPr lvl="1"/>
            <a:r>
              <a:rPr lang="en-US" sz="1900">
                <a:solidFill>
                  <a:schemeClr val="tx1"/>
                </a:solidFill>
              </a:rPr>
              <a:t>For Military Caregiver Leave (FMLA) </a:t>
            </a:r>
          </a:p>
          <a:p>
            <a:pPr lvl="1"/>
            <a:r>
              <a:rPr lang="en-US" sz="1900">
                <a:solidFill>
                  <a:schemeClr val="tx1"/>
                </a:solidFill>
              </a:rPr>
              <a:t>For Qualifying Exigency Leave (FMLA/CFRA) </a:t>
            </a:r>
          </a:p>
          <a:p>
            <a:pPr lvl="1"/>
            <a:endParaRPr lang="en-US" sz="1900">
              <a:solidFill>
                <a:schemeClr val="tx1"/>
              </a:solidFill>
            </a:endParaRPr>
          </a:p>
          <a:p>
            <a:r>
              <a:rPr lang="en-US" sz="1900">
                <a:solidFill>
                  <a:schemeClr val="tx1"/>
                </a:solidFill>
              </a:rPr>
              <a:t>PFCB is NOT an option when FMLA is taken for: </a:t>
            </a:r>
          </a:p>
          <a:p>
            <a:pPr lvl="1"/>
            <a:r>
              <a:rPr lang="en-US" sz="1900">
                <a:solidFill>
                  <a:schemeClr val="tx1"/>
                </a:solidFill>
              </a:rPr>
              <a:t>Employee’s own serious health condition (FMLA/CFRA) </a:t>
            </a:r>
          </a:p>
          <a:p>
            <a:pPr lvl="1"/>
            <a:r>
              <a:rPr lang="en-US" sz="1900">
                <a:solidFill>
                  <a:schemeClr val="tx1"/>
                </a:solidFill>
              </a:rPr>
              <a:t>Employee’s pregnancy disability (FMLA/PDLL)</a:t>
            </a:r>
            <a:br>
              <a:rPr lang="en-US" sz="1900">
                <a:solidFill>
                  <a:schemeClr val="tx1"/>
                </a:solidFill>
              </a:rPr>
            </a:br>
            <a:endParaRPr lang="en-US" sz="1900">
              <a:solidFill>
                <a:schemeClr val="tx1"/>
              </a:solidFill>
            </a:endParaRPr>
          </a:p>
          <a:p>
            <a:r>
              <a:rPr lang="en-US" sz="1900">
                <a:solidFill>
                  <a:schemeClr val="tx1"/>
                </a:solidFill>
              </a:rPr>
              <a:t>Must qualify for FMLA/CFRA to be eligible for PFCB.</a:t>
            </a:r>
          </a:p>
          <a:p>
            <a:endParaRPr lang="en-US" sz="1900">
              <a:solidFill>
                <a:schemeClr val="tx1"/>
              </a:solidFill>
            </a:endParaRPr>
          </a:p>
          <a:p>
            <a:r>
              <a:rPr lang="en-US" sz="1900">
                <a:solidFill>
                  <a:schemeClr val="tx1"/>
                </a:solidFill>
              </a:rPr>
              <a:t>Initial week must be at least 1 workweek </a:t>
            </a:r>
          </a:p>
          <a:p>
            <a:pPr marL="692150" lvl="1" indent="-342900"/>
            <a:r>
              <a:rPr lang="en-US" sz="1900">
                <a:solidFill>
                  <a:schemeClr val="tx1"/>
                </a:solidFill>
              </a:rPr>
              <a:t>For Parental Bonding, must be taken in increments of at least 2 weeks (except on 2 occasions)</a:t>
            </a:r>
          </a:p>
          <a:p>
            <a:pPr lvl="1" indent="0">
              <a:buNone/>
            </a:pPr>
            <a:endParaRPr lang="en-US" sz="2500">
              <a:solidFill>
                <a:schemeClr val="tx1"/>
              </a:solidFill>
            </a:endParaRPr>
          </a:p>
          <a:p>
            <a:endParaRPr lang="en-US"/>
          </a:p>
        </p:txBody>
      </p:sp>
    </p:spTree>
    <p:extLst>
      <p:ext uri="{BB962C8B-B14F-4D97-AF65-F5344CB8AC3E}">
        <p14:creationId xmlns:p14="http://schemas.microsoft.com/office/powerpoint/2010/main" val="8031990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A2FA6-4260-3A0B-8F12-00BDA164BB79}"/>
              </a:ext>
            </a:extLst>
          </p:cNvPr>
          <p:cNvSpPr>
            <a:spLocks noGrp="1"/>
          </p:cNvSpPr>
          <p:nvPr>
            <p:ph type="title"/>
          </p:nvPr>
        </p:nvSpPr>
        <p:spPr/>
        <p:txBody>
          <a:bodyPr>
            <a:normAutofit/>
          </a:bodyPr>
          <a:lstStyle/>
          <a:p>
            <a:pPr algn="ctr"/>
            <a:r>
              <a:rPr lang="en-US" sz="4000"/>
              <a:t>Paid Family Care &amp; Bonding (PFCB)</a:t>
            </a:r>
            <a:endParaRPr lang="en-US"/>
          </a:p>
        </p:txBody>
      </p:sp>
      <p:sp>
        <p:nvSpPr>
          <p:cNvPr id="3" name="Content Placeholder 2">
            <a:extLst>
              <a:ext uri="{FF2B5EF4-FFF2-40B4-BE49-F238E27FC236}">
                <a16:creationId xmlns:a16="http://schemas.microsoft.com/office/drawing/2014/main" id="{3D9643F5-BDB1-5207-12BD-477F7BC3B48D}"/>
              </a:ext>
            </a:extLst>
          </p:cNvPr>
          <p:cNvSpPr>
            <a:spLocks noGrp="1"/>
          </p:cNvSpPr>
          <p:nvPr>
            <p:ph sz="quarter" idx="13"/>
          </p:nvPr>
        </p:nvSpPr>
        <p:spPr>
          <a:xfrm>
            <a:off x="1052513" y="1158673"/>
            <a:ext cx="10300855" cy="5338819"/>
          </a:xfrm>
        </p:spPr>
        <p:txBody>
          <a:bodyPr vert="horz" lIns="91440" tIns="45720" rIns="91440" bIns="45720" rtlCol="0" anchor="t">
            <a:noAutofit/>
          </a:bodyPr>
          <a:lstStyle/>
          <a:p>
            <a:pPr marL="342900" indent="-342900">
              <a:buFont typeface="Arial" panose="020B0604020202020204" pitchFamily="34" charset="0"/>
              <a:buChar char="•"/>
            </a:pPr>
            <a:r>
              <a:rPr lang="en-US" sz="1800">
                <a:solidFill>
                  <a:schemeClr val="tx1"/>
                </a:solidFill>
              </a:rPr>
              <a:t>If eligible, may opt to receive 100% of eligible earnings during certain approved Family and Medical Leaves (FML). </a:t>
            </a:r>
          </a:p>
          <a:p>
            <a:pPr marL="342900" indent="-342900">
              <a:buFont typeface="Arial" panose="020B0604020202020204" pitchFamily="34" charset="0"/>
              <a:buChar char="•"/>
            </a:pPr>
            <a:r>
              <a:rPr lang="en-US" sz="1800">
                <a:solidFill>
                  <a:schemeClr val="tx1"/>
                </a:solidFill>
              </a:rPr>
              <a:t>Up to 8 workweeks </a:t>
            </a:r>
            <a:r>
              <a:rPr lang="en-US" sz="1800" b="1">
                <a:solidFill>
                  <a:schemeClr val="tx1"/>
                </a:solidFill>
              </a:rPr>
              <a:t>per calendar year, </a:t>
            </a:r>
            <a:r>
              <a:rPr lang="en-US" sz="1800">
                <a:solidFill>
                  <a:schemeClr val="tx1"/>
                </a:solidFill>
              </a:rPr>
              <a:t>therefore some employees may get 8 weeks in 2026 and 8 weeks in 2027 depending on eligibility and when the baby was born.</a:t>
            </a:r>
          </a:p>
          <a:p>
            <a:pPr marL="342900" indent="-342900">
              <a:buFont typeface="Arial" panose="020B0604020202020204" pitchFamily="34" charset="0"/>
              <a:buChar char="•"/>
            </a:pPr>
            <a:r>
              <a:rPr lang="en-US" sz="1800" dirty="0">
                <a:solidFill>
                  <a:schemeClr val="tx1"/>
                </a:solidFill>
              </a:rPr>
              <a:t>If employee elects PFCB, they must continue to use PFCB until they, </a:t>
            </a:r>
          </a:p>
          <a:p>
            <a:pPr lvl="3">
              <a:buFont typeface="Courier New" panose="02070309020205020404" pitchFamily="49" charset="0"/>
              <a:buChar char="o"/>
            </a:pPr>
            <a:r>
              <a:rPr lang="en-US" sz="1800">
                <a:solidFill>
                  <a:schemeClr val="tx1"/>
                </a:solidFill>
              </a:rPr>
              <a:t>exhaust full 8 work weeks of PFCB for the calendar year, or </a:t>
            </a:r>
          </a:p>
          <a:p>
            <a:pPr lvl="3">
              <a:buFont typeface="Courier New" panose="02070309020205020404" pitchFamily="49" charset="0"/>
              <a:buChar char="o"/>
            </a:pPr>
            <a:r>
              <a:rPr lang="en-US" sz="1800">
                <a:solidFill>
                  <a:schemeClr val="tx1"/>
                </a:solidFill>
              </a:rPr>
              <a:t>the qualifying FML ends</a:t>
            </a:r>
          </a:p>
          <a:p>
            <a:pPr marL="342900" indent="-342900">
              <a:buFont typeface="Arial" panose="020B0604020202020204" pitchFamily="34" charset="0"/>
              <a:buChar char="•"/>
            </a:pPr>
            <a:r>
              <a:rPr lang="en-US" sz="1800">
                <a:solidFill>
                  <a:schemeClr val="tx1"/>
                </a:solidFill>
              </a:rPr>
              <a:t>Considered taxable income.  Normal deductions are taken out.</a:t>
            </a:r>
          </a:p>
          <a:p>
            <a:pPr marL="342900" indent="-342900">
              <a:buFont typeface="Arial" panose="020B0604020202020204" pitchFamily="34" charset="0"/>
              <a:buChar char="•"/>
            </a:pPr>
            <a:r>
              <a:rPr lang="en-US" sz="1800" dirty="0">
                <a:solidFill>
                  <a:schemeClr val="tx1"/>
                </a:solidFill>
              </a:rPr>
              <a:t>Retirement Service Credits – While on PFCB you will continue to accrue retirement </a:t>
            </a:r>
            <a:r>
              <a:rPr lang="en-US" sz="1800">
                <a:solidFill>
                  <a:schemeClr val="tx1"/>
                </a:solidFill>
              </a:rPr>
              <a:t>service credits. </a:t>
            </a:r>
          </a:p>
          <a:p>
            <a:pPr marL="342900" indent="-342900">
              <a:buFont typeface="Arial" panose="020B0604020202020204" pitchFamily="34" charset="0"/>
              <a:buChar char="•"/>
            </a:pPr>
            <a:r>
              <a:rPr lang="en-US" sz="1800">
                <a:solidFill>
                  <a:schemeClr val="tx1"/>
                </a:solidFill>
              </a:rPr>
              <a:t>Holidays are no longer decremented from overall PFCB entitlement.</a:t>
            </a:r>
          </a:p>
          <a:p>
            <a:pPr marL="692150" lvl="1" indent="-342900">
              <a:buFont typeface="Courier New" panose="020B0604020202020204" pitchFamily="34" charset="0"/>
              <a:buChar char="o"/>
            </a:pPr>
            <a:r>
              <a:rPr lang="en-US" dirty="0">
                <a:solidFill>
                  <a:schemeClr val="tx1"/>
                </a:solidFill>
              </a:rPr>
              <a:t>Example: PFCB leave is from 10/27/2025 - 12/21/2025 + 3 holiday's extends leave into 12/24/2025 which encounters 2 additional holiday's therefore the PFCB leave would be from 10/27/2025 - 12/26/2025, estimated return to work 12/27/2025.</a:t>
            </a:r>
          </a:p>
          <a:p>
            <a:endParaRPr lang="en-US">
              <a:solidFill>
                <a:srgbClr val="595959"/>
              </a:solidFill>
            </a:endParaRPr>
          </a:p>
        </p:txBody>
      </p:sp>
    </p:spTree>
    <p:extLst>
      <p:ext uri="{BB962C8B-B14F-4D97-AF65-F5344CB8AC3E}">
        <p14:creationId xmlns:p14="http://schemas.microsoft.com/office/powerpoint/2010/main" val="17654417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9B8D8-94A9-49A8-BCD9-5864BDF2C92B}"/>
              </a:ext>
            </a:extLst>
          </p:cNvPr>
          <p:cNvSpPr>
            <a:spLocks noGrp="1"/>
          </p:cNvSpPr>
          <p:nvPr>
            <p:ph type="title"/>
          </p:nvPr>
        </p:nvSpPr>
        <p:spPr/>
        <p:txBody>
          <a:bodyPr>
            <a:noAutofit/>
          </a:bodyPr>
          <a:lstStyle/>
          <a:p>
            <a:pPr algn="ctr"/>
            <a:r>
              <a:rPr lang="en-US" sz="3200"/>
              <a:t>Bargaining Contracts and Personnel Policies</a:t>
            </a:r>
            <a:br>
              <a:rPr lang="en-US" sz="3200"/>
            </a:br>
            <a:r>
              <a:rPr lang="en-US" sz="3200"/>
              <a:t>Related to Pay While on Leave</a:t>
            </a:r>
          </a:p>
        </p:txBody>
      </p:sp>
      <p:pic>
        <p:nvPicPr>
          <p:cNvPr id="3" name="Content Placeholder 2">
            <a:extLst>
              <a:ext uri="{FF2B5EF4-FFF2-40B4-BE49-F238E27FC236}">
                <a16:creationId xmlns:a16="http://schemas.microsoft.com/office/drawing/2014/main" id="{28630B0C-9843-6623-56EB-99A718AECA53}"/>
              </a:ext>
            </a:extLst>
          </p:cNvPr>
          <p:cNvPicPr>
            <a:picLocks noGrp="1" noChangeAspect="1"/>
          </p:cNvPicPr>
          <p:nvPr>
            <p:ph sz="quarter" idx="13"/>
          </p:nvPr>
        </p:nvPicPr>
        <p:blipFill>
          <a:blip r:embed="rId2"/>
          <a:stretch>
            <a:fillRect/>
          </a:stretch>
        </p:blipFill>
        <p:spPr>
          <a:xfrm>
            <a:off x="1626178" y="2619625"/>
            <a:ext cx="9153525" cy="2200275"/>
          </a:xfrm>
          <a:prstGeom prst="rect">
            <a:avLst/>
          </a:prstGeom>
        </p:spPr>
      </p:pic>
      <p:sp>
        <p:nvSpPr>
          <p:cNvPr id="8" name="Arrow: Down 7">
            <a:extLst>
              <a:ext uri="{FF2B5EF4-FFF2-40B4-BE49-F238E27FC236}">
                <a16:creationId xmlns:a16="http://schemas.microsoft.com/office/drawing/2014/main" id="{1EC3591E-ED42-1C85-8C7D-F8E72B49C266}"/>
              </a:ext>
            </a:extLst>
          </p:cNvPr>
          <p:cNvSpPr/>
          <p:nvPr/>
        </p:nvSpPr>
        <p:spPr>
          <a:xfrm>
            <a:off x="8007028" y="2225233"/>
            <a:ext cx="390525" cy="1000125"/>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FEFE15F-E2DF-2D28-0023-1C168C48ABE3}"/>
              </a:ext>
            </a:extLst>
          </p:cNvPr>
          <p:cNvSpPr/>
          <p:nvPr/>
        </p:nvSpPr>
        <p:spPr>
          <a:xfrm>
            <a:off x="6094794" y="4389699"/>
            <a:ext cx="1809750" cy="247650"/>
          </a:xfrm>
          <a:prstGeom prst="rect">
            <a:avLst/>
          </a:prstGeom>
          <a:noFill/>
          <a:ln w="76200">
            <a:solidFill>
              <a:schemeClr val="accent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1676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CD1D6-8F37-0226-B776-00CB46F580C3}"/>
              </a:ext>
            </a:extLst>
          </p:cNvPr>
          <p:cNvSpPr>
            <a:spLocks noGrp="1"/>
          </p:cNvSpPr>
          <p:nvPr>
            <p:ph type="title"/>
          </p:nvPr>
        </p:nvSpPr>
        <p:spPr/>
        <p:txBody>
          <a:bodyPr/>
          <a:lstStyle/>
          <a:p>
            <a:pPr algn="ctr"/>
            <a:r>
              <a:rPr lang="en-US"/>
              <a:t>Catastrophic Leave Program</a:t>
            </a:r>
          </a:p>
        </p:txBody>
      </p:sp>
      <p:sp>
        <p:nvSpPr>
          <p:cNvPr id="3" name="Content Placeholder 2">
            <a:extLst>
              <a:ext uri="{FF2B5EF4-FFF2-40B4-BE49-F238E27FC236}">
                <a16:creationId xmlns:a16="http://schemas.microsoft.com/office/drawing/2014/main" id="{29B9A5E5-CC95-6741-1B35-EAF0E05DFA90}"/>
              </a:ext>
            </a:extLst>
          </p:cNvPr>
          <p:cNvSpPr>
            <a:spLocks noGrp="1"/>
          </p:cNvSpPr>
          <p:nvPr>
            <p:ph sz="quarter" idx="13"/>
          </p:nvPr>
        </p:nvSpPr>
        <p:spPr>
          <a:xfrm>
            <a:off x="1052513" y="1552574"/>
            <a:ext cx="10300855" cy="4527383"/>
          </a:xfrm>
        </p:spPr>
        <p:txBody>
          <a:bodyPr vert="horz" lIns="91440" tIns="45720" rIns="91440" bIns="45720" rtlCol="0" anchor="t">
            <a:normAutofit/>
          </a:bodyPr>
          <a:lstStyle/>
          <a:p>
            <a:r>
              <a:rPr lang="en-US">
                <a:solidFill>
                  <a:schemeClr val="tx1"/>
                </a:solidFill>
              </a:rPr>
              <a:t>Overview</a:t>
            </a:r>
          </a:p>
          <a:p>
            <a:r>
              <a:rPr lang="en-US" sz="1800">
                <a:solidFill>
                  <a:schemeClr val="tx1"/>
                </a:solidFill>
              </a:rPr>
              <a:t>The UCI Program applies to Campus, Health center and Health Sciences employees and permits salary and benefits continuation for non-represented and eligible represented UCI staff and eligible faculty who have exhausted all paid leave due to catastrophic personal circumstances, including: </a:t>
            </a:r>
          </a:p>
          <a:p>
            <a:pPr marL="342900" indent="-342900">
              <a:buFont typeface="Arial" panose="020B0604020202020204" pitchFamily="34" charset="0"/>
              <a:buChar char="•"/>
            </a:pPr>
            <a:r>
              <a:rPr lang="en-US" sz="1800">
                <a:solidFill>
                  <a:schemeClr val="tx1"/>
                </a:solidFill>
              </a:rPr>
              <a:t>their own serious illness or injury </a:t>
            </a:r>
          </a:p>
          <a:p>
            <a:pPr marL="342900" indent="-342900">
              <a:buFont typeface="Arial" panose="020B0604020202020204" pitchFamily="34" charset="0"/>
              <a:buChar char="•"/>
            </a:pPr>
            <a:r>
              <a:rPr lang="en-US" sz="1800">
                <a:solidFill>
                  <a:schemeClr val="tx1"/>
                </a:solidFill>
              </a:rPr>
              <a:t>caring for a seriously ill member of the staff or eligible faculty member’s family or household; or </a:t>
            </a:r>
          </a:p>
          <a:p>
            <a:pPr marL="342900" indent="-342900">
              <a:buFont typeface="Arial" panose="020B0604020202020204" pitchFamily="34" charset="0"/>
              <a:buChar char="•"/>
            </a:pPr>
            <a:r>
              <a:rPr lang="en-US" sz="1800">
                <a:solidFill>
                  <a:schemeClr val="tx1"/>
                </a:solidFill>
              </a:rPr>
              <a:t>the death of a family member. Subject to the stated eligibility requirements, salary and benefits continuation is achieved through donation of vacation credits from other.</a:t>
            </a:r>
          </a:p>
          <a:p>
            <a:pPr marL="342900" indent="-342900">
              <a:buFont typeface="Arial" panose="020B0604020202020204" pitchFamily="34" charset="0"/>
              <a:buChar char="•"/>
            </a:pPr>
            <a:r>
              <a:rPr lang="en-US" sz="1800">
                <a:solidFill>
                  <a:schemeClr val="tx1"/>
                </a:solidFill>
              </a:rPr>
              <a:t>This program is managed by the EEC. </a:t>
            </a:r>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p:txBody>
      </p:sp>
    </p:spTree>
    <p:extLst>
      <p:ext uri="{BB962C8B-B14F-4D97-AF65-F5344CB8AC3E}">
        <p14:creationId xmlns:p14="http://schemas.microsoft.com/office/powerpoint/2010/main" val="23076146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87A09-DC4C-BBEF-F5DD-4661A3CF7820}"/>
              </a:ext>
            </a:extLst>
          </p:cNvPr>
          <p:cNvSpPr>
            <a:spLocks noGrp="1"/>
          </p:cNvSpPr>
          <p:nvPr>
            <p:ph type="title"/>
          </p:nvPr>
        </p:nvSpPr>
        <p:spPr/>
        <p:txBody>
          <a:bodyPr/>
          <a:lstStyle/>
          <a:p>
            <a:pPr algn="ctr"/>
            <a:r>
              <a:rPr lang="en-US"/>
              <a:t>Catastrophic Leave Continued	</a:t>
            </a:r>
          </a:p>
        </p:txBody>
      </p:sp>
      <p:sp>
        <p:nvSpPr>
          <p:cNvPr id="3" name="Content Placeholder 2">
            <a:extLst>
              <a:ext uri="{FF2B5EF4-FFF2-40B4-BE49-F238E27FC236}">
                <a16:creationId xmlns:a16="http://schemas.microsoft.com/office/drawing/2014/main" id="{6CFC4715-5AB1-F480-A47B-EE31CA7004D3}"/>
              </a:ext>
            </a:extLst>
          </p:cNvPr>
          <p:cNvSpPr>
            <a:spLocks noGrp="1"/>
          </p:cNvSpPr>
          <p:nvPr>
            <p:ph sz="quarter" idx="13"/>
          </p:nvPr>
        </p:nvSpPr>
        <p:spPr>
          <a:xfrm>
            <a:off x="698501" y="1359568"/>
            <a:ext cx="11493500" cy="4720390"/>
          </a:xfrm>
        </p:spPr>
        <p:txBody>
          <a:bodyPr vert="horz" lIns="91440" tIns="45720" rIns="91440" bIns="45720" rtlCol="0" anchor="t">
            <a:normAutofit/>
          </a:bodyPr>
          <a:lstStyle/>
          <a:p>
            <a:pPr marL="457200" indent="-457200">
              <a:buFont typeface="Arial" panose="020B0604020202020204" pitchFamily="34" charset="0"/>
              <a:buChar char="•"/>
            </a:pPr>
            <a:r>
              <a:rPr lang="en-US" sz="1800">
                <a:solidFill>
                  <a:schemeClr val="tx1"/>
                </a:solidFill>
              </a:rPr>
              <a:t>You’re required to use any leave accrued during the previous pay period(s) prior to use of donated leave hours. </a:t>
            </a:r>
          </a:p>
          <a:p>
            <a:pPr marL="457200" indent="-457200">
              <a:buFont typeface="Arial" panose="020B0604020202020204" pitchFamily="34" charset="0"/>
              <a:buChar char="•"/>
            </a:pPr>
            <a:r>
              <a:rPr lang="en-US" sz="1800">
                <a:solidFill>
                  <a:schemeClr val="tx1"/>
                </a:solidFill>
              </a:rPr>
              <a:t>May use donated hours only up to their regular appointment percentage in any pay period. </a:t>
            </a:r>
          </a:p>
          <a:p>
            <a:pPr marL="457200" indent="-457200">
              <a:buFont typeface="Arial" panose="020B0604020202020204" pitchFamily="34" charset="0"/>
              <a:buChar char="•"/>
            </a:pPr>
            <a:r>
              <a:rPr lang="en-US" sz="1800">
                <a:solidFill>
                  <a:schemeClr val="tx1"/>
                </a:solidFill>
              </a:rPr>
              <a:t>May receive designated donated (if there are any) and General Pool hours during any unpaid portion of the Basic/Voluntary Short Term Disability Plan waiting period. Eligibility ends when Disability Plan benefits begin. </a:t>
            </a:r>
          </a:p>
          <a:p>
            <a:pPr marL="457200" indent="-457200">
              <a:buFont typeface="Arial" panose="020B0604020202020204" pitchFamily="34" charset="0"/>
              <a:buChar char="•"/>
            </a:pPr>
            <a:r>
              <a:rPr lang="en-US" sz="1800">
                <a:solidFill>
                  <a:schemeClr val="tx1"/>
                </a:solidFill>
              </a:rPr>
              <a:t>May receive a maximum of 40 hours, per calendar year, from the General Pool to supplement their leave. </a:t>
            </a:r>
          </a:p>
          <a:p>
            <a:pPr marL="457200" indent="-457200">
              <a:buFont typeface="Arial" panose="020B0604020202020204" pitchFamily="34" charset="0"/>
              <a:buChar char="•"/>
            </a:pPr>
            <a:r>
              <a:rPr lang="en-US" sz="1800">
                <a:solidFill>
                  <a:schemeClr val="tx1"/>
                </a:solidFill>
              </a:rPr>
              <a:t>May not receive any hours, or fewer than 40 hours, from the General Pool if there are not sufficient hours in the General Pool.</a:t>
            </a:r>
          </a:p>
          <a:p>
            <a:pPr marL="457200" indent="-457200">
              <a:buChar char="•"/>
            </a:pPr>
            <a:r>
              <a:rPr lang="en-US" sz="1800">
                <a:solidFill>
                  <a:schemeClr val="tx1"/>
                </a:solidFill>
              </a:rPr>
              <a:t>The extended absence entry in path, must reflect paid for the dates the employee is receiving Catastrophic hours, so the CAT hours can be paid out. </a:t>
            </a:r>
          </a:p>
          <a:p>
            <a:r>
              <a:rPr lang="en-US" b="1"/>
              <a:t>How to Apply:</a:t>
            </a:r>
          </a:p>
          <a:p>
            <a:r>
              <a:rPr lang="en-US" sz="1600" b="1">
                <a:solidFill>
                  <a:srgbClr val="0064A4"/>
                </a:solidFill>
              </a:rPr>
              <a:t>https://uci.service-now.com/eec?id=sc_cat_item&amp;sys_id=30be30e61bff0c10953b7510cd4bcb4c</a:t>
            </a:r>
          </a:p>
        </p:txBody>
      </p:sp>
    </p:spTree>
    <p:extLst>
      <p:ext uri="{BB962C8B-B14F-4D97-AF65-F5344CB8AC3E}">
        <p14:creationId xmlns:p14="http://schemas.microsoft.com/office/powerpoint/2010/main" val="37944413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F37DC5BD-B4E1-9349-85AB-5F3A42D865B7}"/>
              </a:ext>
            </a:extLst>
          </p:cNvPr>
          <p:cNvSpPr>
            <a:spLocks noGrp="1" noChangeAspect="1"/>
          </p:cNvSpPr>
          <p:nvPr>
            <p:ph type="pic" sz="quarter" idx="13"/>
          </p:nvPr>
        </p:nvSpPr>
        <p:spPr/>
        <p:txBody>
          <a:bodyPr/>
          <a:lstStyle/>
          <a:p>
            <a:endParaRPr lang="en-US"/>
          </a:p>
        </p:txBody>
      </p:sp>
      <p:sp>
        <p:nvSpPr>
          <p:cNvPr id="3" name="Title 2">
            <a:extLst>
              <a:ext uri="{FF2B5EF4-FFF2-40B4-BE49-F238E27FC236}">
                <a16:creationId xmlns:a16="http://schemas.microsoft.com/office/drawing/2014/main" id="{746DF9F7-749D-3B5B-A235-14490D867638}"/>
              </a:ext>
            </a:extLst>
          </p:cNvPr>
          <p:cNvSpPr>
            <a:spLocks noGrp="1"/>
          </p:cNvSpPr>
          <p:nvPr>
            <p:ph type="title"/>
          </p:nvPr>
        </p:nvSpPr>
        <p:spPr/>
        <p:txBody>
          <a:bodyPr/>
          <a:lstStyle/>
          <a:p>
            <a:r>
              <a:rPr lang="en-US" dirty="0"/>
              <a:t>Impact to Benefits</a:t>
            </a:r>
          </a:p>
        </p:txBody>
      </p:sp>
      <p:sp>
        <p:nvSpPr>
          <p:cNvPr id="4" name="Text Placeholder 3">
            <a:extLst>
              <a:ext uri="{FF2B5EF4-FFF2-40B4-BE49-F238E27FC236}">
                <a16:creationId xmlns:a16="http://schemas.microsoft.com/office/drawing/2014/main" id="{6AD26DC2-B72A-0D98-3A11-B5FB24FD8AE7}"/>
              </a:ext>
            </a:extLst>
          </p:cNvPr>
          <p:cNvSpPr>
            <a:spLocks noGrp="1"/>
          </p:cNvSpPr>
          <p:nvPr>
            <p:ph type="body" idx="1"/>
          </p:nvPr>
        </p:nvSpPr>
        <p:spPr/>
        <p:txBody>
          <a:bodyPr/>
          <a:lstStyle/>
          <a:p>
            <a:r>
              <a:rPr lang="en-US" dirty="0"/>
              <a:t>While on Leave</a:t>
            </a:r>
          </a:p>
        </p:txBody>
      </p:sp>
    </p:spTree>
    <p:extLst>
      <p:ext uri="{BB962C8B-B14F-4D97-AF65-F5344CB8AC3E}">
        <p14:creationId xmlns:p14="http://schemas.microsoft.com/office/powerpoint/2010/main" val="37037622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8D61E-8EB0-4A94-A0EB-A5F1A72ADF66}"/>
              </a:ext>
            </a:extLst>
          </p:cNvPr>
          <p:cNvSpPr>
            <a:spLocks noGrp="1"/>
          </p:cNvSpPr>
          <p:nvPr>
            <p:ph type="title"/>
          </p:nvPr>
        </p:nvSpPr>
        <p:spPr>
          <a:xfrm>
            <a:off x="1052944" y="245856"/>
            <a:ext cx="10300855" cy="886159"/>
          </a:xfrm>
        </p:spPr>
        <p:txBody>
          <a:bodyPr>
            <a:normAutofit/>
          </a:bodyPr>
          <a:lstStyle/>
          <a:p>
            <a:pPr algn="ctr"/>
            <a:r>
              <a:rPr lang="en-US" sz="3200"/>
              <a:t>Insurance Benefits While on Leave</a:t>
            </a:r>
          </a:p>
        </p:txBody>
      </p:sp>
      <p:graphicFrame>
        <p:nvGraphicFramePr>
          <p:cNvPr id="4" name="Table 4">
            <a:extLst>
              <a:ext uri="{FF2B5EF4-FFF2-40B4-BE49-F238E27FC236}">
                <a16:creationId xmlns:a16="http://schemas.microsoft.com/office/drawing/2014/main" id="{8A54901F-A6A3-47F4-AA90-57A29A19A5CA}"/>
              </a:ext>
            </a:extLst>
          </p:cNvPr>
          <p:cNvGraphicFramePr>
            <a:graphicFrameLocks noGrp="1"/>
          </p:cNvGraphicFramePr>
          <p:nvPr>
            <p:ph sz="quarter" idx="13"/>
            <p:extLst>
              <p:ext uri="{D42A27DB-BD31-4B8C-83A1-F6EECF244321}">
                <p14:modId xmlns:p14="http://schemas.microsoft.com/office/powerpoint/2010/main" val="1974208524"/>
              </p:ext>
            </p:extLst>
          </p:nvPr>
        </p:nvGraphicFramePr>
        <p:xfrm>
          <a:off x="1065765" y="842066"/>
          <a:ext cx="10301286" cy="4729480"/>
        </p:xfrm>
        <a:graphic>
          <a:graphicData uri="http://schemas.openxmlformats.org/drawingml/2006/table">
            <a:tbl>
              <a:tblPr firstRow="1" bandRow="1">
                <a:tableStyleId>{5C22544A-7EE6-4342-B048-85BDC9FD1C3A}</a:tableStyleId>
              </a:tblPr>
              <a:tblGrid>
                <a:gridCol w="5150643">
                  <a:extLst>
                    <a:ext uri="{9D8B030D-6E8A-4147-A177-3AD203B41FA5}">
                      <a16:colId xmlns:a16="http://schemas.microsoft.com/office/drawing/2014/main" val="916202084"/>
                    </a:ext>
                  </a:extLst>
                </a:gridCol>
                <a:gridCol w="5150643">
                  <a:extLst>
                    <a:ext uri="{9D8B030D-6E8A-4147-A177-3AD203B41FA5}">
                      <a16:colId xmlns:a16="http://schemas.microsoft.com/office/drawing/2014/main" val="1216257711"/>
                    </a:ext>
                  </a:extLst>
                </a:gridCol>
              </a:tblGrid>
              <a:tr h="370840">
                <a:tc>
                  <a:txBody>
                    <a:bodyPr/>
                    <a:lstStyle/>
                    <a:p>
                      <a:r>
                        <a:rPr lang="en-US"/>
                        <a:t>Paid Leave</a:t>
                      </a:r>
                    </a:p>
                  </a:txBody>
                  <a:tcPr/>
                </a:tc>
                <a:tc>
                  <a:txBody>
                    <a:bodyPr/>
                    <a:lstStyle/>
                    <a:p>
                      <a:r>
                        <a:rPr lang="en-US"/>
                        <a:t>Unpaid Leave</a:t>
                      </a:r>
                    </a:p>
                  </a:txBody>
                  <a:tcPr/>
                </a:tc>
                <a:extLst>
                  <a:ext uri="{0D108BD9-81ED-4DB2-BD59-A6C34878D82A}">
                    <a16:rowId xmlns:a16="http://schemas.microsoft.com/office/drawing/2014/main" val="3497480677"/>
                  </a:ext>
                </a:extLst>
              </a:tr>
              <a:tr h="370840">
                <a:tc>
                  <a:txBody>
                    <a:bodyPr/>
                    <a:lstStyle/>
                    <a:p>
                      <a:r>
                        <a:rPr lang="en-US" sz="1600"/>
                        <a:t>All insurance benefits continue as normal deductions from paycheck. </a:t>
                      </a:r>
                    </a:p>
                  </a:txBody>
                  <a:tcPr/>
                </a:tc>
                <a:tc>
                  <a:txBody>
                    <a:bodyPr/>
                    <a:lstStyle/>
                    <a:p>
                      <a:r>
                        <a:rPr lang="en-US" sz="1600"/>
                        <a:t>Medical Insurance: monthly premiums billed to home address from UC Path; employees receive UC employer paid contribution when employee’s leave qualifies for PDL, FMLA, CFRA entitlement(s) or on approved short-term disability claim with Lincoln Financial.</a:t>
                      </a:r>
                    </a:p>
                  </a:txBody>
                  <a:tcPr/>
                </a:tc>
                <a:extLst>
                  <a:ext uri="{0D108BD9-81ED-4DB2-BD59-A6C34878D82A}">
                    <a16:rowId xmlns:a16="http://schemas.microsoft.com/office/drawing/2014/main" val="2756956885"/>
                  </a:ext>
                </a:extLst>
              </a:tr>
              <a:tr h="370840">
                <a:tc>
                  <a:txBody>
                    <a:bodyPr/>
                    <a:lstStyle/>
                    <a:p>
                      <a:endParaRPr lang="en-US"/>
                    </a:p>
                  </a:txBody>
                  <a:tcPr/>
                </a:tc>
                <a:tc>
                  <a:txBody>
                    <a:bodyPr/>
                    <a:lstStyle/>
                    <a:p>
                      <a:r>
                        <a:rPr lang="en-US" sz="1600"/>
                        <a:t>Dental &amp; Vision Insurance: monthly premiums paid by UC when employee’s leave qualifies for PDL, FMLA, CFRA entitlement(s).</a:t>
                      </a:r>
                    </a:p>
                  </a:txBody>
                  <a:tcPr/>
                </a:tc>
                <a:extLst>
                  <a:ext uri="{0D108BD9-81ED-4DB2-BD59-A6C34878D82A}">
                    <a16:rowId xmlns:a16="http://schemas.microsoft.com/office/drawing/2014/main" val="2339438629"/>
                  </a:ext>
                </a:extLst>
              </a:tr>
              <a:tr h="370840">
                <a:tc>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solidFill>
                            <a:schemeClr val="tx1"/>
                          </a:solidFill>
                        </a:rPr>
                        <a:t>Life Insurance: It depends on the plan you’ve elected, please refer to the Leave Without Pay guide. </a:t>
                      </a:r>
                    </a:p>
                  </a:txBody>
                  <a:tcPr/>
                </a:tc>
                <a:extLst>
                  <a:ext uri="{0D108BD9-81ED-4DB2-BD59-A6C34878D82A}">
                    <a16:rowId xmlns:a16="http://schemas.microsoft.com/office/drawing/2014/main" val="1175157826"/>
                  </a:ext>
                </a:extLst>
              </a:tr>
              <a:tr h="370840">
                <a:tc>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Lincoln Financial Disability: monthly premiums not due while utilizing disability plan.</a:t>
                      </a:r>
                    </a:p>
                  </a:txBody>
                  <a:tcPr/>
                </a:tc>
                <a:extLst>
                  <a:ext uri="{0D108BD9-81ED-4DB2-BD59-A6C34878D82A}">
                    <a16:rowId xmlns:a16="http://schemas.microsoft.com/office/drawing/2014/main" val="4266697387"/>
                  </a:ext>
                </a:extLst>
              </a:tr>
              <a:tr h="370840">
                <a:tc>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URRP: Employees do not contribute to UC Pension while on unpaid leave.</a:t>
                      </a:r>
                    </a:p>
                  </a:txBody>
                  <a:tcPr/>
                </a:tc>
                <a:extLst>
                  <a:ext uri="{0D108BD9-81ED-4DB2-BD59-A6C34878D82A}">
                    <a16:rowId xmlns:a16="http://schemas.microsoft.com/office/drawing/2014/main" val="1170082716"/>
                  </a:ext>
                </a:extLst>
              </a:tr>
            </a:tbl>
          </a:graphicData>
        </a:graphic>
      </p:graphicFrame>
    </p:spTree>
    <p:extLst>
      <p:ext uri="{BB962C8B-B14F-4D97-AF65-F5344CB8AC3E}">
        <p14:creationId xmlns:p14="http://schemas.microsoft.com/office/powerpoint/2010/main" val="41782228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3BAEE42C-50C5-681E-5D82-669DDD21C606}"/>
              </a:ext>
            </a:extLst>
          </p:cNvPr>
          <p:cNvSpPr>
            <a:spLocks noGrp="1" noChangeAspect="1"/>
          </p:cNvSpPr>
          <p:nvPr>
            <p:ph type="pic" sz="quarter" idx="13"/>
          </p:nvPr>
        </p:nvSpPr>
        <p:spPr/>
        <p:txBody>
          <a:bodyPr/>
          <a:lstStyle/>
          <a:p>
            <a:endParaRPr lang="en-US"/>
          </a:p>
        </p:txBody>
      </p:sp>
      <p:sp>
        <p:nvSpPr>
          <p:cNvPr id="3" name="Title 2">
            <a:extLst>
              <a:ext uri="{FF2B5EF4-FFF2-40B4-BE49-F238E27FC236}">
                <a16:creationId xmlns:a16="http://schemas.microsoft.com/office/drawing/2014/main" id="{889E750F-8295-1F18-1118-811A033366D8}"/>
              </a:ext>
            </a:extLst>
          </p:cNvPr>
          <p:cNvSpPr>
            <a:spLocks noGrp="1"/>
          </p:cNvSpPr>
          <p:nvPr>
            <p:ph type="title"/>
          </p:nvPr>
        </p:nvSpPr>
        <p:spPr/>
        <p:txBody>
          <a:bodyPr/>
          <a:lstStyle/>
          <a:p>
            <a:r>
              <a:rPr lang="en-US" dirty="0"/>
              <a:t>Timecard Coding</a:t>
            </a:r>
          </a:p>
        </p:txBody>
      </p:sp>
      <p:sp>
        <p:nvSpPr>
          <p:cNvPr id="4" name="Text Placeholder 3">
            <a:extLst>
              <a:ext uri="{FF2B5EF4-FFF2-40B4-BE49-F238E27FC236}">
                <a16:creationId xmlns:a16="http://schemas.microsoft.com/office/drawing/2014/main" id="{78F532BE-46AC-87CB-7FD3-0796CA61B0E1}"/>
              </a:ext>
            </a:extLst>
          </p:cNvPr>
          <p:cNvSpPr>
            <a:spLocks noGrp="1"/>
          </p:cNvSpPr>
          <p:nvPr>
            <p:ph type="body" idx="1"/>
          </p:nvPr>
        </p:nvSpPr>
        <p:spPr/>
        <p:txBody>
          <a:bodyPr/>
          <a:lstStyle/>
          <a:p>
            <a:r>
              <a:rPr lang="en-US" dirty="0"/>
              <a:t>And More!</a:t>
            </a:r>
          </a:p>
        </p:txBody>
      </p:sp>
    </p:spTree>
    <p:extLst>
      <p:ext uri="{BB962C8B-B14F-4D97-AF65-F5344CB8AC3E}">
        <p14:creationId xmlns:p14="http://schemas.microsoft.com/office/powerpoint/2010/main" val="13620528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F57BD-6FFD-4922-0B75-5A7A1CC233D4}"/>
              </a:ext>
            </a:extLst>
          </p:cNvPr>
          <p:cNvSpPr>
            <a:spLocks noGrp="1"/>
          </p:cNvSpPr>
          <p:nvPr>
            <p:ph type="title"/>
          </p:nvPr>
        </p:nvSpPr>
        <p:spPr>
          <a:xfrm>
            <a:off x="1340747" y="365125"/>
            <a:ext cx="10013054" cy="1325563"/>
          </a:xfrm>
        </p:spPr>
        <p:txBody>
          <a:bodyPr anchor="ctr">
            <a:normAutofit/>
          </a:bodyPr>
          <a:lstStyle/>
          <a:p>
            <a:r>
              <a:rPr lang="en-US" sz="4000"/>
              <a:t>Timecards While on Leave Non-Exempt</a:t>
            </a:r>
          </a:p>
        </p:txBody>
      </p:sp>
      <p:sp>
        <p:nvSpPr>
          <p:cNvPr id="3" name="Content Placeholder 2">
            <a:extLst>
              <a:ext uri="{FF2B5EF4-FFF2-40B4-BE49-F238E27FC236}">
                <a16:creationId xmlns:a16="http://schemas.microsoft.com/office/drawing/2014/main" id="{AED4B790-0A8F-B284-985D-F6476CA4F31D}"/>
              </a:ext>
            </a:extLst>
          </p:cNvPr>
          <p:cNvSpPr>
            <a:spLocks noGrp="1"/>
          </p:cNvSpPr>
          <p:nvPr>
            <p:ph sz="half" idx="1"/>
          </p:nvPr>
        </p:nvSpPr>
        <p:spPr>
          <a:xfrm>
            <a:off x="1340747" y="1965490"/>
            <a:ext cx="4679054" cy="4090535"/>
          </a:xfrm>
        </p:spPr>
        <p:txBody>
          <a:bodyPr>
            <a:normAutofit/>
          </a:bodyPr>
          <a:lstStyle/>
          <a:p>
            <a:pPr marL="685800" marR="0">
              <a:spcBef>
                <a:spcPts val="0"/>
              </a:spcBef>
              <a:spcAft>
                <a:spcPts val="600"/>
              </a:spcAft>
            </a:pPr>
            <a:r>
              <a:rPr lang="en-US">
                <a:effectLst/>
              </a:rPr>
              <a:t> </a:t>
            </a:r>
          </a:p>
        </p:txBody>
      </p:sp>
      <p:pic>
        <p:nvPicPr>
          <p:cNvPr id="5" name="Picture 4">
            <a:extLst>
              <a:ext uri="{FF2B5EF4-FFF2-40B4-BE49-F238E27FC236}">
                <a16:creationId xmlns:a16="http://schemas.microsoft.com/office/drawing/2014/main" id="{1ECE90ED-40C3-AFFF-A892-FC65390E799A}"/>
              </a:ext>
            </a:extLst>
          </p:cNvPr>
          <p:cNvPicPr>
            <a:picLocks noChangeAspect="1"/>
          </p:cNvPicPr>
          <p:nvPr/>
        </p:nvPicPr>
        <p:blipFill>
          <a:blip r:embed="rId2"/>
          <a:stretch>
            <a:fillRect/>
          </a:stretch>
        </p:blipFill>
        <p:spPr>
          <a:xfrm>
            <a:off x="2671763" y="1756123"/>
            <a:ext cx="6848475" cy="4514850"/>
          </a:xfrm>
          <a:prstGeom prst="rect">
            <a:avLst/>
          </a:prstGeom>
        </p:spPr>
      </p:pic>
    </p:spTree>
    <p:extLst>
      <p:ext uri="{BB962C8B-B14F-4D97-AF65-F5344CB8AC3E}">
        <p14:creationId xmlns:p14="http://schemas.microsoft.com/office/powerpoint/2010/main" val="24555492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9B5343-E34B-F479-69FB-53BF3F83AFEC}"/>
              </a:ext>
            </a:extLst>
          </p:cNvPr>
          <p:cNvSpPr>
            <a:spLocks noGrp="1"/>
          </p:cNvSpPr>
          <p:nvPr>
            <p:ph type="title"/>
          </p:nvPr>
        </p:nvSpPr>
        <p:spPr>
          <a:xfrm>
            <a:off x="1052944" y="365125"/>
            <a:ext cx="10300855" cy="886159"/>
          </a:xfrm>
        </p:spPr>
        <p:txBody>
          <a:bodyPr>
            <a:normAutofit/>
          </a:bodyPr>
          <a:lstStyle/>
          <a:p>
            <a:pPr algn="ctr"/>
            <a:r>
              <a:rPr lang="en-US" sz="3600"/>
              <a:t>Timecards While on Leave Exempt</a:t>
            </a:r>
          </a:p>
        </p:txBody>
      </p:sp>
      <p:pic>
        <p:nvPicPr>
          <p:cNvPr id="4" name="Content Placeholder 3">
            <a:extLst>
              <a:ext uri="{FF2B5EF4-FFF2-40B4-BE49-F238E27FC236}">
                <a16:creationId xmlns:a16="http://schemas.microsoft.com/office/drawing/2014/main" id="{13CD7BF6-897F-A950-F466-414E5F172046}"/>
              </a:ext>
            </a:extLst>
          </p:cNvPr>
          <p:cNvPicPr>
            <a:picLocks noGrp="1" noChangeAspect="1"/>
          </p:cNvPicPr>
          <p:nvPr>
            <p:ph sz="quarter" idx="13"/>
          </p:nvPr>
        </p:nvPicPr>
        <p:blipFill>
          <a:blip r:embed="rId2"/>
          <a:stretch>
            <a:fillRect/>
          </a:stretch>
        </p:blipFill>
        <p:spPr>
          <a:xfrm>
            <a:off x="2921578" y="1448050"/>
            <a:ext cx="6562725" cy="4543425"/>
          </a:xfrm>
          <a:prstGeom prst="rect">
            <a:avLst/>
          </a:prstGeom>
        </p:spPr>
      </p:pic>
    </p:spTree>
    <p:extLst>
      <p:ext uri="{BB962C8B-B14F-4D97-AF65-F5344CB8AC3E}">
        <p14:creationId xmlns:p14="http://schemas.microsoft.com/office/powerpoint/2010/main" val="21698284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60B46-6BA7-255B-2BF6-BFC1360BBA73}"/>
              </a:ext>
            </a:extLst>
          </p:cNvPr>
          <p:cNvSpPr>
            <a:spLocks noGrp="1"/>
          </p:cNvSpPr>
          <p:nvPr>
            <p:ph type="title"/>
          </p:nvPr>
        </p:nvSpPr>
        <p:spPr/>
        <p:txBody>
          <a:bodyPr/>
          <a:lstStyle/>
          <a:p>
            <a:r>
              <a:rPr lang="en-US" dirty="0"/>
              <a:t>Sedgwick – Pending Status</a:t>
            </a:r>
          </a:p>
        </p:txBody>
      </p:sp>
      <p:sp>
        <p:nvSpPr>
          <p:cNvPr id="3" name="Content Placeholder 2">
            <a:extLst>
              <a:ext uri="{FF2B5EF4-FFF2-40B4-BE49-F238E27FC236}">
                <a16:creationId xmlns:a16="http://schemas.microsoft.com/office/drawing/2014/main" id="{4282DD23-B01E-0F23-EBC2-2131B8B47DB2}"/>
              </a:ext>
            </a:extLst>
          </p:cNvPr>
          <p:cNvSpPr>
            <a:spLocks noGrp="1"/>
          </p:cNvSpPr>
          <p:nvPr>
            <p:ph sz="half" idx="1"/>
          </p:nvPr>
        </p:nvSpPr>
        <p:spPr/>
        <p:txBody>
          <a:bodyPr vert="horz" lIns="91440" tIns="45720" rIns="91440" bIns="45720" rtlCol="0" anchor="t">
            <a:normAutofit/>
          </a:bodyPr>
          <a:lstStyle/>
          <a:p>
            <a:pPr algn="ctr"/>
            <a:r>
              <a:rPr lang="en-US" b="1" dirty="0">
                <a:solidFill>
                  <a:srgbClr val="0064A4"/>
                </a:solidFill>
                <a:latin typeface="Century Gothic"/>
                <a:ea typeface="Calibri"/>
                <a:cs typeface="Calibri"/>
              </a:rPr>
              <a:t>Exempt:</a:t>
            </a:r>
            <a:endParaRPr lang="en-US">
              <a:solidFill>
                <a:srgbClr val="0064A4"/>
              </a:solidFill>
              <a:latin typeface="Century Gothic"/>
            </a:endParaRPr>
          </a:p>
          <a:p>
            <a:pPr marL="285750" indent="-285750">
              <a:buFont typeface="Arial"/>
              <a:buChar char="•"/>
            </a:pPr>
            <a:r>
              <a:rPr lang="en-US" dirty="0">
                <a:solidFill>
                  <a:srgbClr val="0064A4"/>
                </a:solidFill>
                <a:latin typeface="Century Gothic"/>
                <a:ea typeface="Calibri"/>
                <a:cs typeface="Calibri"/>
              </a:rPr>
              <a:t>Sedgwick has the leave in a pending status and leave qualifies for PFCB, the Employee can leave their timecard blank, and we can update the timecard later. </a:t>
            </a:r>
            <a:endParaRPr lang="en-US">
              <a:solidFill>
                <a:srgbClr val="0064A4"/>
              </a:solidFill>
              <a:latin typeface="Century Gothic"/>
            </a:endParaRPr>
          </a:p>
          <a:p>
            <a:pPr lvl="1">
              <a:buFont typeface="Arial"/>
              <a:buChar char="•"/>
            </a:pPr>
            <a:r>
              <a:rPr lang="en-US" sz="2000" dirty="0">
                <a:solidFill>
                  <a:srgbClr val="0064A4"/>
                </a:solidFill>
                <a:latin typeface="Century Gothic"/>
                <a:ea typeface="Calibri"/>
                <a:cs typeface="Calibri"/>
              </a:rPr>
              <a:t>If leave is denied, then we must go back and update timecard from REG to accruals. </a:t>
            </a:r>
            <a:endParaRPr lang="en-US" sz="2000">
              <a:solidFill>
                <a:srgbClr val="0064A4"/>
              </a:solidFill>
              <a:latin typeface="Century Gothic"/>
            </a:endParaRPr>
          </a:p>
          <a:p>
            <a:endParaRPr lang="en-US" sz="2800" dirty="0"/>
          </a:p>
        </p:txBody>
      </p:sp>
      <p:sp>
        <p:nvSpPr>
          <p:cNvPr id="4" name="Content Placeholder 3">
            <a:extLst>
              <a:ext uri="{FF2B5EF4-FFF2-40B4-BE49-F238E27FC236}">
                <a16:creationId xmlns:a16="http://schemas.microsoft.com/office/drawing/2014/main" id="{EF9330D6-12BD-D73E-AB31-BED0BB2EC8C1}"/>
              </a:ext>
            </a:extLst>
          </p:cNvPr>
          <p:cNvSpPr>
            <a:spLocks noGrp="1"/>
          </p:cNvSpPr>
          <p:nvPr>
            <p:ph sz="half" idx="2"/>
          </p:nvPr>
        </p:nvSpPr>
        <p:spPr/>
        <p:txBody>
          <a:bodyPr vert="horz" lIns="91440" tIns="45720" rIns="91440" bIns="45720" rtlCol="0" anchor="t">
            <a:normAutofit/>
          </a:bodyPr>
          <a:lstStyle/>
          <a:p>
            <a:pPr algn="ctr"/>
            <a:r>
              <a:rPr lang="en-US" b="1" dirty="0">
                <a:solidFill>
                  <a:srgbClr val="0064A4"/>
                </a:solidFill>
                <a:latin typeface="Century Gothic"/>
                <a:ea typeface="Calibri"/>
                <a:cs typeface="Calibri"/>
              </a:rPr>
              <a:t>Non-Exempt:</a:t>
            </a:r>
            <a:endParaRPr lang="en-US">
              <a:solidFill>
                <a:srgbClr val="0064A4"/>
              </a:solidFill>
              <a:latin typeface="Century Gothic"/>
            </a:endParaRPr>
          </a:p>
          <a:p>
            <a:pPr marL="285750" indent="-285750">
              <a:buFont typeface="Arial"/>
              <a:buChar char="•"/>
            </a:pPr>
            <a:r>
              <a:rPr lang="en-US" dirty="0">
                <a:solidFill>
                  <a:srgbClr val="0064A4"/>
                </a:solidFill>
                <a:latin typeface="Century Gothic"/>
                <a:ea typeface="Calibri"/>
                <a:cs typeface="Calibri"/>
              </a:rPr>
              <a:t>Sedgwick has the leave in a pending status, and leave qualifies for PFCB, the Employee can enter regular accruals (non FML codes), and we can update the timecard later. </a:t>
            </a:r>
            <a:endParaRPr lang="en-US">
              <a:solidFill>
                <a:srgbClr val="0064A4"/>
              </a:solidFill>
              <a:latin typeface="Century Gothic"/>
            </a:endParaRPr>
          </a:p>
          <a:p>
            <a:pPr lvl="1">
              <a:buFont typeface="Arial"/>
              <a:buChar char="•"/>
            </a:pPr>
            <a:r>
              <a:rPr lang="en-US" sz="2000" dirty="0">
                <a:solidFill>
                  <a:srgbClr val="0064A4"/>
                </a:solidFill>
                <a:latin typeface="Century Gothic"/>
                <a:ea typeface="Calibri"/>
                <a:cs typeface="Calibri"/>
              </a:rPr>
              <a:t>If leave is denied, then we will leave the timecard as is – no adjustments needed. </a:t>
            </a:r>
            <a:endParaRPr lang="en-US" sz="2000">
              <a:solidFill>
                <a:srgbClr val="0064A4"/>
              </a:solidFill>
              <a:latin typeface="Century Gothic"/>
            </a:endParaRPr>
          </a:p>
          <a:p>
            <a:endParaRPr lang="en-US" dirty="0"/>
          </a:p>
        </p:txBody>
      </p:sp>
    </p:spTree>
    <p:extLst>
      <p:ext uri="{BB962C8B-B14F-4D97-AF65-F5344CB8AC3E}">
        <p14:creationId xmlns:p14="http://schemas.microsoft.com/office/powerpoint/2010/main" val="21879417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757FC-8E62-9D98-70AC-86A147623919}"/>
              </a:ext>
            </a:extLst>
          </p:cNvPr>
          <p:cNvSpPr>
            <a:spLocks noGrp="1"/>
          </p:cNvSpPr>
          <p:nvPr>
            <p:ph type="title"/>
          </p:nvPr>
        </p:nvSpPr>
        <p:spPr/>
        <p:txBody>
          <a:bodyPr>
            <a:normAutofit/>
          </a:bodyPr>
          <a:lstStyle/>
          <a:p>
            <a:pPr algn="ctr"/>
            <a:r>
              <a:rPr lang="en-US"/>
              <a:t>Payroll Issues &amp; Missed Deadline</a:t>
            </a:r>
          </a:p>
        </p:txBody>
      </p:sp>
      <p:sp>
        <p:nvSpPr>
          <p:cNvPr id="3" name="Content Placeholder 2">
            <a:extLst>
              <a:ext uri="{FF2B5EF4-FFF2-40B4-BE49-F238E27FC236}">
                <a16:creationId xmlns:a16="http://schemas.microsoft.com/office/drawing/2014/main" id="{FBCB7D19-CFF0-83A3-7B86-BE09923EC3EC}"/>
              </a:ext>
            </a:extLst>
          </p:cNvPr>
          <p:cNvSpPr>
            <a:spLocks noGrp="1"/>
          </p:cNvSpPr>
          <p:nvPr>
            <p:ph sz="quarter" idx="13"/>
          </p:nvPr>
        </p:nvSpPr>
        <p:spPr/>
        <p:txBody>
          <a:bodyPr vert="horz" lIns="91440" tIns="45720" rIns="91440" bIns="45720" rtlCol="0" anchor="t">
            <a:normAutofit/>
          </a:bodyPr>
          <a:lstStyle/>
          <a:p>
            <a:r>
              <a:rPr lang="en-US" sz="1800">
                <a:solidFill>
                  <a:srgbClr val="1B3D6D"/>
                </a:solidFill>
              </a:rPr>
              <a:t>Some examples of where we can run into payroll issues. </a:t>
            </a:r>
          </a:p>
          <a:p>
            <a:pPr marL="628650" lvl="1" indent="-285750"/>
            <a:r>
              <a:rPr lang="en-US">
                <a:solidFill>
                  <a:srgbClr val="1B3D6D"/>
                </a:solidFill>
              </a:rPr>
              <a:t>Exempt Employee on an </a:t>
            </a:r>
            <a:r>
              <a:rPr lang="en-US" b="1">
                <a:solidFill>
                  <a:srgbClr val="1B3D6D"/>
                </a:solidFill>
              </a:rPr>
              <a:t>unpaid</a:t>
            </a:r>
            <a:r>
              <a:rPr lang="en-US">
                <a:solidFill>
                  <a:srgbClr val="1B3D6D"/>
                </a:solidFill>
              </a:rPr>
              <a:t> leave and the extended absence was entered after deadline.</a:t>
            </a:r>
          </a:p>
          <a:p>
            <a:pPr marL="914400" lvl="2" indent="-285750">
              <a:buFont typeface="Courier New" panose="020B0604020202020204" pitchFamily="34" charset="0"/>
              <a:buChar char="o"/>
            </a:pPr>
            <a:r>
              <a:rPr lang="en-US" sz="1800">
                <a:solidFill>
                  <a:srgbClr val="1B3D6D"/>
                </a:solidFill>
              </a:rPr>
              <a:t>This would cause an overpayment and you will need to contact payroll.</a:t>
            </a:r>
          </a:p>
          <a:p>
            <a:pPr marL="628650" lvl="1" indent="-285750"/>
            <a:r>
              <a:rPr lang="en-US">
                <a:solidFill>
                  <a:srgbClr val="1B3D6D"/>
                </a:solidFill>
              </a:rPr>
              <a:t>Exempt Employee on an </a:t>
            </a:r>
            <a:r>
              <a:rPr lang="en-US" b="1">
                <a:solidFill>
                  <a:srgbClr val="1B3D6D"/>
                </a:solidFill>
              </a:rPr>
              <a:t>unpaid</a:t>
            </a:r>
            <a:r>
              <a:rPr lang="en-US">
                <a:solidFill>
                  <a:srgbClr val="1B3D6D"/>
                </a:solidFill>
              </a:rPr>
              <a:t> leave and the extended absence was not updated with their return to work before deadline.</a:t>
            </a:r>
          </a:p>
          <a:p>
            <a:pPr marL="914400" lvl="2" indent="-285750">
              <a:buFont typeface="Courier New" panose="020B0604020202020204" pitchFamily="34" charset="0"/>
              <a:buChar char="o"/>
            </a:pPr>
            <a:r>
              <a:rPr lang="en-US" sz="1800">
                <a:solidFill>
                  <a:srgbClr val="1B3D6D"/>
                </a:solidFill>
              </a:rPr>
              <a:t>This would cause the employee to be underpaid and you will need to contact payroll.</a:t>
            </a:r>
          </a:p>
          <a:p>
            <a:pPr marL="628650" lvl="1" indent="-285750"/>
            <a:r>
              <a:rPr lang="en-US">
                <a:solidFill>
                  <a:srgbClr val="1B3D6D"/>
                </a:solidFill>
              </a:rPr>
              <a:t>The PFCB extended absence was entered after Path deadline and the PFCB pay was not issued. </a:t>
            </a:r>
          </a:p>
          <a:p>
            <a:pPr marL="977900" lvl="2" indent="-285750">
              <a:buFont typeface="Courier New" panose="020B0604020202020204" pitchFamily="34" charset="0"/>
              <a:buChar char="o"/>
            </a:pPr>
            <a:r>
              <a:rPr lang="en-US" sz="1800">
                <a:solidFill>
                  <a:srgbClr val="1B3D6D"/>
                </a:solidFill>
              </a:rPr>
              <a:t>If the employee is </a:t>
            </a:r>
            <a:r>
              <a:rPr lang="en-US" sz="1800" b="1">
                <a:solidFill>
                  <a:srgbClr val="1B3D6D"/>
                </a:solidFill>
              </a:rPr>
              <a:t>exempt</a:t>
            </a:r>
            <a:r>
              <a:rPr lang="en-US" sz="1800">
                <a:solidFill>
                  <a:srgbClr val="1B3D6D"/>
                </a:solidFill>
              </a:rPr>
              <a:t> contact payroll to update their timecard, but employee's pay would </a:t>
            </a:r>
            <a:r>
              <a:rPr lang="en-US" sz="1800" b="1">
                <a:solidFill>
                  <a:srgbClr val="1B3D6D"/>
                </a:solidFill>
              </a:rPr>
              <a:t>not</a:t>
            </a:r>
            <a:r>
              <a:rPr lang="en-US" sz="1800">
                <a:solidFill>
                  <a:srgbClr val="1B3D6D"/>
                </a:solidFill>
              </a:rPr>
              <a:t> be impacted. </a:t>
            </a:r>
          </a:p>
          <a:p>
            <a:pPr marL="977900" lvl="2" indent="-285750">
              <a:buFont typeface="Courier New" panose="020B0604020202020204" pitchFamily="34" charset="0"/>
              <a:buChar char="o"/>
            </a:pPr>
            <a:r>
              <a:rPr lang="en-US" sz="1800">
                <a:solidFill>
                  <a:srgbClr val="1B3D6D"/>
                </a:solidFill>
              </a:rPr>
              <a:t>If the employee is </a:t>
            </a:r>
            <a:r>
              <a:rPr lang="en-US" sz="1800" b="1">
                <a:solidFill>
                  <a:srgbClr val="1B3D6D"/>
                </a:solidFill>
              </a:rPr>
              <a:t>non-exempt</a:t>
            </a:r>
            <a:r>
              <a:rPr lang="en-US" sz="1800">
                <a:solidFill>
                  <a:srgbClr val="1B3D6D"/>
                </a:solidFill>
              </a:rPr>
              <a:t>, this would cause an </a:t>
            </a:r>
            <a:r>
              <a:rPr lang="en-US" sz="1800" b="1">
                <a:solidFill>
                  <a:srgbClr val="1B3D6D"/>
                </a:solidFill>
              </a:rPr>
              <a:t>underpayment</a:t>
            </a:r>
            <a:r>
              <a:rPr lang="en-US" sz="1800">
                <a:solidFill>
                  <a:srgbClr val="1B3D6D"/>
                </a:solidFill>
              </a:rPr>
              <a:t>, therefore you will need to contact payroll to update the timecard and initiate an off-cycle check. </a:t>
            </a:r>
          </a:p>
          <a:p>
            <a:endParaRPr lang="en-US"/>
          </a:p>
          <a:p>
            <a:pPr marL="342900" indent="-342900">
              <a:buChar char="•"/>
            </a:pPr>
            <a:endParaRPr lang="en-US"/>
          </a:p>
        </p:txBody>
      </p:sp>
    </p:spTree>
    <p:extLst>
      <p:ext uri="{BB962C8B-B14F-4D97-AF65-F5344CB8AC3E}">
        <p14:creationId xmlns:p14="http://schemas.microsoft.com/office/powerpoint/2010/main" val="11439204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6BB0C67-7885-B7A2-6969-94C0D22D3F9D}"/>
              </a:ext>
            </a:extLst>
          </p:cNvPr>
          <p:cNvSpPr>
            <a:spLocks noGrp="1" noChangeAspect="1"/>
          </p:cNvSpPr>
          <p:nvPr>
            <p:ph type="pic" sz="quarter" idx="13"/>
          </p:nvPr>
        </p:nvSpPr>
        <p:spPr/>
        <p:txBody>
          <a:bodyPr/>
          <a:lstStyle/>
          <a:p>
            <a:endParaRPr lang="en-US"/>
          </a:p>
        </p:txBody>
      </p:sp>
      <p:sp>
        <p:nvSpPr>
          <p:cNvPr id="3" name="Title 2">
            <a:extLst>
              <a:ext uri="{FF2B5EF4-FFF2-40B4-BE49-F238E27FC236}">
                <a16:creationId xmlns:a16="http://schemas.microsoft.com/office/drawing/2014/main" id="{64A1EF31-3F78-B8E3-BD9A-C06083966EA3}"/>
              </a:ext>
            </a:extLst>
          </p:cNvPr>
          <p:cNvSpPr>
            <a:spLocks noGrp="1"/>
          </p:cNvSpPr>
          <p:nvPr>
            <p:ph type="title"/>
          </p:nvPr>
        </p:nvSpPr>
        <p:spPr/>
        <p:txBody>
          <a:bodyPr/>
          <a:lstStyle/>
          <a:p>
            <a:r>
              <a:rPr lang="en-US" dirty="0"/>
              <a:t>Pay Entries</a:t>
            </a:r>
          </a:p>
        </p:txBody>
      </p:sp>
      <p:sp>
        <p:nvSpPr>
          <p:cNvPr id="4" name="Text Placeholder 3">
            <a:extLst>
              <a:ext uri="{FF2B5EF4-FFF2-40B4-BE49-F238E27FC236}">
                <a16:creationId xmlns:a16="http://schemas.microsoft.com/office/drawing/2014/main" id="{9BAB923A-4E61-FE5B-D7C5-B78B1FCA1337}"/>
              </a:ext>
            </a:extLst>
          </p:cNvPr>
          <p:cNvSpPr>
            <a:spLocks noGrp="1"/>
          </p:cNvSpPr>
          <p:nvPr>
            <p:ph type="body" idx="1"/>
          </p:nvPr>
        </p:nvSpPr>
        <p:spPr/>
        <p:txBody>
          <a:bodyPr/>
          <a:lstStyle/>
          <a:p>
            <a:r>
              <a:rPr lang="en-US" dirty="0"/>
              <a:t>For all Leave Types</a:t>
            </a:r>
          </a:p>
        </p:txBody>
      </p:sp>
    </p:spTree>
    <p:extLst>
      <p:ext uri="{BB962C8B-B14F-4D97-AF65-F5344CB8AC3E}">
        <p14:creationId xmlns:p14="http://schemas.microsoft.com/office/powerpoint/2010/main" val="37285063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E0735-618B-397F-F869-95533981C238}"/>
              </a:ext>
            </a:extLst>
          </p:cNvPr>
          <p:cNvSpPr>
            <a:spLocks noGrp="1"/>
          </p:cNvSpPr>
          <p:nvPr>
            <p:ph type="title"/>
          </p:nvPr>
        </p:nvSpPr>
        <p:spPr>
          <a:xfrm>
            <a:off x="1052944" y="365125"/>
            <a:ext cx="10300855" cy="1133891"/>
          </a:xfrm>
        </p:spPr>
        <p:txBody>
          <a:bodyPr>
            <a:noAutofit/>
          </a:bodyPr>
          <a:lstStyle/>
          <a:p>
            <a:pPr algn="ctr"/>
            <a:r>
              <a:rPr lang="en-US" sz="3200">
                <a:latin typeface="+mn-lt"/>
              </a:rPr>
              <a:t>Pregnancy Disability Timeline</a:t>
            </a:r>
            <a:br>
              <a:rPr lang="en-US" sz="3200">
                <a:latin typeface="+mn-lt"/>
              </a:rPr>
            </a:br>
            <a:r>
              <a:rPr lang="en-US" sz="3200">
                <a:latin typeface="+mn-lt"/>
              </a:rPr>
              <a:t>How do FMLA, CFRA, and PDL Interact?</a:t>
            </a:r>
            <a:endParaRPr lang="en-US" sz="3200"/>
          </a:p>
        </p:txBody>
      </p:sp>
      <p:pic>
        <p:nvPicPr>
          <p:cNvPr id="5" name="Content Placeholder 4">
            <a:extLst>
              <a:ext uri="{FF2B5EF4-FFF2-40B4-BE49-F238E27FC236}">
                <a16:creationId xmlns:a16="http://schemas.microsoft.com/office/drawing/2014/main" id="{D6966A8C-EF80-6370-A582-60E2D9A32001}"/>
              </a:ext>
            </a:extLst>
          </p:cNvPr>
          <p:cNvPicPr>
            <a:picLocks noGrp="1" noChangeAspect="1"/>
          </p:cNvPicPr>
          <p:nvPr>
            <p:ph sz="quarter" idx="13"/>
          </p:nvPr>
        </p:nvPicPr>
        <p:blipFill>
          <a:blip r:embed="rId3"/>
          <a:stretch>
            <a:fillRect/>
          </a:stretch>
        </p:blipFill>
        <p:spPr>
          <a:xfrm>
            <a:off x="1052513" y="1742976"/>
            <a:ext cx="10301287" cy="3953073"/>
          </a:xfrm>
        </p:spPr>
      </p:pic>
    </p:spTree>
    <p:extLst>
      <p:ext uri="{BB962C8B-B14F-4D97-AF65-F5344CB8AC3E}">
        <p14:creationId xmlns:p14="http://schemas.microsoft.com/office/powerpoint/2010/main" val="32832732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0280-D35B-31A7-8F7E-5690C31BDF78}"/>
              </a:ext>
            </a:extLst>
          </p:cNvPr>
          <p:cNvSpPr>
            <a:spLocks noGrp="1"/>
          </p:cNvSpPr>
          <p:nvPr>
            <p:ph type="title"/>
          </p:nvPr>
        </p:nvSpPr>
        <p:spPr/>
        <p:txBody>
          <a:bodyPr>
            <a:normAutofit/>
          </a:bodyPr>
          <a:lstStyle/>
          <a:p>
            <a:pPr algn="ctr"/>
            <a:r>
              <a:rPr lang="en-US" sz="2800"/>
              <a:t>Medical Leave 14 Day Disability Waiting Period</a:t>
            </a:r>
          </a:p>
        </p:txBody>
      </p:sp>
      <p:pic>
        <p:nvPicPr>
          <p:cNvPr id="15" name="Picture 14">
            <a:extLst>
              <a:ext uri="{FF2B5EF4-FFF2-40B4-BE49-F238E27FC236}">
                <a16:creationId xmlns:a16="http://schemas.microsoft.com/office/drawing/2014/main" id="{B565C919-C7B2-4FF0-88D6-F46A04413C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322" y="2608066"/>
            <a:ext cx="11287660" cy="1006920"/>
          </a:xfrm>
          <a:prstGeom prst="rect">
            <a:avLst/>
          </a:prstGeom>
        </p:spPr>
      </p:pic>
      <p:pic>
        <p:nvPicPr>
          <p:cNvPr id="19" name="Content Placeholder 18">
            <a:extLst>
              <a:ext uri="{FF2B5EF4-FFF2-40B4-BE49-F238E27FC236}">
                <a16:creationId xmlns:a16="http://schemas.microsoft.com/office/drawing/2014/main" id="{DFB558A1-70B0-4F9D-A5BC-0561E5C21E71}"/>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813973" y="1310724"/>
            <a:ext cx="11192497" cy="1058750"/>
          </a:xfrm>
        </p:spPr>
      </p:pic>
      <p:sp>
        <p:nvSpPr>
          <p:cNvPr id="3" name="TextBox 2">
            <a:extLst>
              <a:ext uri="{FF2B5EF4-FFF2-40B4-BE49-F238E27FC236}">
                <a16:creationId xmlns:a16="http://schemas.microsoft.com/office/drawing/2014/main" id="{D14E78E2-80C0-4D13-BDA1-43AC92675BE8}"/>
              </a:ext>
            </a:extLst>
          </p:cNvPr>
          <p:cNvSpPr txBox="1"/>
          <p:nvPr/>
        </p:nvSpPr>
        <p:spPr>
          <a:xfrm>
            <a:off x="848140" y="3744934"/>
            <a:ext cx="10880034" cy="255454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000"/>
              <a:t>Enter Medical Leave for 14 days, paid using sick and or vacation accruals (per their bargaining contract). For further information around Holiday pay please refer to the appropriate contract or policy. </a:t>
            </a:r>
          </a:p>
          <a:p>
            <a:pPr marL="742950" lvl="1" indent="-285750">
              <a:buFont typeface="Arial" panose="020B0604020202020204" pitchFamily="34" charset="0"/>
              <a:buChar char="•"/>
            </a:pPr>
            <a:r>
              <a:rPr lang="en-US" sz="2000"/>
              <a:t>This is only when the employee has 10 days of accruals, if less than the paid portion would only reflect their actual accrual balance. </a:t>
            </a:r>
          </a:p>
          <a:p>
            <a:pPr marL="742950" lvl="1" indent="-285750">
              <a:buFont typeface="Arial" panose="020B0604020202020204" pitchFamily="34" charset="0"/>
              <a:buChar char="•"/>
            </a:pPr>
            <a:r>
              <a:rPr lang="en-US" sz="2000"/>
              <a:t>If the employee does not have enough accruals to satisfy the waiting period, then the employee can request Catastrophic Leave.</a:t>
            </a:r>
          </a:p>
          <a:p>
            <a:pPr marL="285750" indent="-285750">
              <a:buFont typeface="Arial" panose="020B0604020202020204" pitchFamily="34" charset="0"/>
              <a:buChar char="•"/>
            </a:pPr>
            <a:r>
              <a:rPr lang="en-US" sz="2000"/>
              <a:t>Enter the remainder of leave, unpaid and employee will receive disability.</a:t>
            </a:r>
          </a:p>
        </p:txBody>
      </p:sp>
    </p:spTree>
    <p:extLst>
      <p:ext uri="{BB962C8B-B14F-4D97-AF65-F5344CB8AC3E}">
        <p14:creationId xmlns:p14="http://schemas.microsoft.com/office/powerpoint/2010/main" val="36551954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8DF0D-EAB2-4EBF-A6ED-AB3C6DE71709}"/>
              </a:ext>
            </a:extLst>
          </p:cNvPr>
          <p:cNvSpPr>
            <a:spLocks noGrp="1"/>
          </p:cNvSpPr>
          <p:nvPr>
            <p:ph type="title"/>
          </p:nvPr>
        </p:nvSpPr>
        <p:spPr/>
        <p:txBody>
          <a:bodyPr>
            <a:normAutofit/>
          </a:bodyPr>
          <a:lstStyle/>
          <a:p>
            <a:pPr algn="ctr"/>
            <a:r>
              <a:rPr lang="en-US" sz="2800"/>
              <a:t>Medical Leave Using 22 Days of Sick Before Disability Starts</a:t>
            </a:r>
          </a:p>
        </p:txBody>
      </p:sp>
      <p:pic>
        <p:nvPicPr>
          <p:cNvPr id="5" name="Picture 4">
            <a:extLst>
              <a:ext uri="{FF2B5EF4-FFF2-40B4-BE49-F238E27FC236}">
                <a16:creationId xmlns:a16="http://schemas.microsoft.com/office/drawing/2014/main" id="{2EF74FF6-AEA3-4F64-B62B-8DB78C567B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31" y="1350922"/>
            <a:ext cx="11027649" cy="1206747"/>
          </a:xfrm>
          <a:prstGeom prst="rect">
            <a:avLst/>
          </a:prstGeom>
        </p:spPr>
      </p:pic>
      <p:pic>
        <p:nvPicPr>
          <p:cNvPr id="7" name="Picture 6">
            <a:extLst>
              <a:ext uri="{FF2B5EF4-FFF2-40B4-BE49-F238E27FC236}">
                <a16:creationId xmlns:a16="http://schemas.microsoft.com/office/drawing/2014/main" id="{BC429005-6B3C-4293-8D18-C58FE35AB7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635" y="2723230"/>
            <a:ext cx="10933044" cy="996159"/>
          </a:xfrm>
          <a:prstGeom prst="rect">
            <a:avLst/>
          </a:prstGeom>
        </p:spPr>
      </p:pic>
      <p:sp>
        <p:nvSpPr>
          <p:cNvPr id="10" name="TextBox 9">
            <a:extLst>
              <a:ext uri="{FF2B5EF4-FFF2-40B4-BE49-F238E27FC236}">
                <a16:creationId xmlns:a16="http://schemas.microsoft.com/office/drawing/2014/main" id="{641D462C-6B4E-47E3-8F1A-AB94844DF688}"/>
              </a:ext>
            </a:extLst>
          </p:cNvPr>
          <p:cNvSpPr txBox="1"/>
          <p:nvPr/>
        </p:nvSpPr>
        <p:spPr>
          <a:xfrm>
            <a:off x="914400" y="4121426"/>
            <a:ext cx="10999304" cy="1661993"/>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800"/>
              <a:t>Enter Medical Leave using 22 days of sick</a:t>
            </a:r>
          </a:p>
          <a:p>
            <a:pPr marL="285750" indent="-285750">
              <a:buFont typeface="Arial" panose="020B0604020202020204" pitchFamily="34" charset="0"/>
              <a:buChar char="•"/>
            </a:pPr>
            <a:r>
              <a:rPr lang="en-US" sz="2800"/>
              <a:t>Enter the remainder of leave, unpaid and employee will receive disability</a:t>
            </a:r>
          </a:p>
          <a:p>
            <a:endParaRPr lang="en-US"/>
          </a:p>
        </p:txBody>
      </p:sp>
    </p:spTree>
    <p:extLst>
      <p:ext uri="{BB962C8B-B14F-4D97-AF65-F5344CB8AC3E}">
        <p14:creationId xmlns:p14="http://schemas.microsoft.com/office/powerpoint/2010/main" val="9762163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7EF02-B7A1-44F7-A0BD-C5C7CA517C9B}"/>
              </a:ext>
            </a:extLst>
          </p:cNvPr>
          <p:cNvSpPr>
            <a:spLocks noGrp="1"/>
          </p:cNvSpPr>
          <p:nvPr>
            <p:ph type="title"/>
          </p:nvPr>
        </p:nvSpPr>
        <p:spPr/>
        <p:txBody>
          <a:bodyPr>
            <a:normAutofit/>
          </a:bodyPr>
          <a:lstStyle/>
          <a:p>
            <a:pPr algn="ctr"/>
            <a:r>
              <a:rPr lang="en-US" sz="2800"/>
              <a:t>Pregnancy Disability Leave With &amp; Without  FMLA Eligibility</a:t>
            </a:r>
          </a:p>
        </p:txBody>
      </p:sp>
      <p:pic>
        <p:nvPicPr>
          <p:cNvPr id="5" name="Picture 4">
            <a:extLst>
              <a:ext uri="{FF2B5EF4-FFF2-40B4-BE49-F238E27FC236}">
                <a16:creationId xmlns:a16="http://schemas.microsoft.com/office/drawing/2014/main" id="{7558AC9B-CFAC-48F7-9C26-8620BCCC51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614" y="1022290"/>
            <a:ext cx="10972800" cy="959913"/>
          </a:xfrm>
          <a:prstGeom prst="rect">
            <a:avLst/>
          </a:prstGeom>
        </p:spPr>
      </p:pic>
      <p:pic>
        <p:nvPicPr>
          <p:cNvPr id="9" name="Picture 8">
            <a:extLst>
              <a:ext uri="{FF2B5EF4-FFF2-40B4-BE49-F238E27FC236}">
                <a16:creationId xmlns:a16="http://schemas.microsoft.com/office/drawing/2014/main" id="{69907877-9E70-432B-8837-6B9373CB3B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185" y="2138209"/>
            <a:ext cx="11047933" cy="981509"/>
          </a:xfrm>
          <a:prstGeom prst="rect">
            <a:avLst/>
          </a:prstGeom>
        </p:spPr>
      </p:pic>
      <p:sp>
        <p:nvSpPr>
          <p:cNvPr id="13" name="TextBox 12">
            <a:extLst>
              <a:ext uri="{FF2B5EF4-FFF2-40B4-BE49-F238E27FC236}">
                <a16:creationId xmlns:a16="http://schemas.microsoft.com/office/drawing/2014/main" id="{4C53A7FA-6BD0-42D5-9EEC-B398DE729303}"/>
              </a:ext>
            </a:extLst>
          </p:cNvPr>
          <p:cNvSpPr txBox="1"/>
          <p:nvPr/>
        </p:nvSpPr>
        <p:spPr>
          <a:xfrm>
            <a:off x="769307" y="3115528"/>
            <a:ext cx="10866783" cy="646331"/>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a:t>Enter Pregnancy Leave using 22 days of sick</a:t>
            </a:r>
          </a:p>
          <a:p>
            <a:pPr marL="285750" indent="-285750">
              <a:buFont typeface="Arial" panose="020B0604020202020204" pitchFamily="34" charset="0"/>
              <a:buChar char="•"/>
            </a:pPr>
            <a:r>
              <a:rPr lang="en-US"/>
              <a:t>Enter the remainder of leave, unpaid and employee will receive disability</a:t>
            </a:r>
          </a:p>
        </p:txBody>
      </p:sp>
      <p:pic>
        <p:nvPicPr>
          <p:cNvPr id="3" name="Picture 2" descr="A screenshot of a computer&#10;&#10;AI-generated content may be incorrect.">
            <a:extLst>
              <a:ext uri="{FF2B5EF4-FFF2-40B4-BE49-F238E27FC236}">
                <a16:creationId xmlns:a16="http://schemas.microsoft.com/office/drawing/2014/main" id="{3D4B2369-D65D-C54F-1B72-AAC64DEEE365}"/>
              </a:ext>
            </a:extLst>
          </p:cNvPr>
          <p:cNvPicPr>
            <a:picLocks noChangeAspect="1"/>
          </p:cNvPicPr>
          <p:nvPr/>
        </p:nvPicPr>
        <p:blipFill>
          <a:blip r:embed="rId4"/>
          <a:stretch>
            <a:fillRect/>
          </a:stretch>
        </p:blipFill>
        <p:spPr>
          <a:xfrm>
            <a:off x="749084" y="3977033"/>
            <a:ext cx="10990883" cy="1159238"/>
          </a:xfrm>
          <a:prstGeom prst="rect">
            <a:avLst/>
          </a:prstGeom>
        </p:spPr>
      </p:pic>
      <p:pic>
        <p:nvPicPr>
          <p:cNvPr id="4" name="Picture 3" descr="A screenshot of a computer&#10;&#10;AI-generated content may be incorrect.">
            <a:extLst>
              <a:ext uri="{FF2B5EF4-FFF2-40B4-BE49-F238E27FC236}">
                <a16:creationId xmlns:a16="http://schemas.microsoft.com/office/drawing/2014/main" id="{43087731-0F7D-B18A-EE32-2A66C4AC07D2}"/>
              </a:ext>
            </a:extLst>
          </p:cNvPr>
          <p:cNvPicPr>
            <a:picLocks noChangeAspect="1"/>
          </p:cNvPicPr>
          <p:nvPr/>
        </p:nvPicPr>
        <p:blipFill>
          <a:blip r:embed="rId5"/>
          <a:stretch>
            <a:fillRect/>
          </a:stretch>
        </p:blipFill>
        <p:spPr>
          <a:xfrm>
            <a:off x="761999" y="5281076"/>
            <a:ext cx="11016713" cy="1190728"/>
          </a:xfrm>
          <a:prstGeom prst="rect">
            <a:avLst/>
          </a:prstGeom>
        </p:spPr>
      </p:pic>
    </p:spTree>
    <p:extLst>
      <p:ext uri="{BB962C8B-B14F-4D97-AF65-F5344CB8AC3E}">
        <p14:creationId xmlns:p14="http://schemas.microsoft.com/office/powerpoint/2010/main" val="25041493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
            <a:extLst>
              <a:ext uri="{FF2B5EF4-FFF2-40B4-BE49-F238E27FC236}">
                <a16:creationId xmlns:a16="http://schemas.microsoft.com/office/drawing/2014/main" id="{19E6C138-4517-DF07-606A-D056DD0453EB}"/>
              </a:ext>
            </a:extLst>
          </p:cNvPr>
          <p:cNvSpPr>
            <a:spLocks noGrp="1"/>
          </p:cNvSpPr>
          <p:nvPr>
            <p:ph type="body" sz="half" idx="2"/>
          </p:nvPr>
        </p:nvSpPr>
        <p:spPr>
          <a:xfrm>
            <a:off x="1257961" y="5189808"/>
            <a:ext cx="4838040" cy="1443339"/>
          </a:xfrm>
        </p:spPr>
        <p:txBody>
          <a:bodyPr>
            <a:noAutofit/>
          </a:bodyPr>
          <a:lstStyle/>
          <a:p>
            <a:pPr marL="171450" indent="-171450" algn="l">
              <a:spcBef>
                <a:spcPts val="0"/>
              </a:spcBef>
              <a:buFont typeface="Arial" panose="020B0604020202020204" pitchFamily="34" charset="0"/>
              <a:buChar char="•"/>
            </a:pPr>
            <a:r>
              <a:rPr lang="en-US" sz="1800">
                <a:solidFill>
                  <a:schemeClr val="tx1"/>
                </a:solidFill>
              </a:rPr>
              <a:t>Enter Start Date (First day of leave)	</a:t>
            </a:r>
          </a:p>
          <a:p>
            <a:pPr marL="171450" indent="-171450" algn="l">
              <a:spcBef>
                <a:spcPts val="0"/>
              </a:spcBef>
              <a:buFont typeface="Arial" panose="020B0604020202020204" pitchFamily="34" charset="0"/>
              <a:buChar char="•"/>
            </a:pPr>
            <a:r>
              <a:rPr lang="en-US" sz="1800">
                <a:solidFill>
                  <a:schemeClr val="tx1"/>
                </a:solidFill>
              </a:rPr>
              <a:t>Expected Return Date (Day after end date of PFCB)</a:t>
            </a:r>
          </a:p>
          <a:p>
            <a:pPr marL="171450" indent="-171450" algn="l">
              <a:spcBef>
                <a:spcPts val="0"/>
              </a:spcBef>
              <a:buFont typeface="Arial" panose="020B0604020202020204" pitchFamily="34" charset="0"/>
              <a:buChar char="•"/>
            </a:pPr>
            <a:r>
              <a:rPr lang="en-US" sz="1800">
                <a:solidFill>
                  <a:schemeClr val="tx1"/>
                </a:solidFill>
              </a:rPr>
              <a:t>Leave Type – select Parental Bonding</a:t>
            </a:r>
          </a:p>
        </p:txBody>
      </p:sp>
      <p:sp>
        <p:nvSpPr>
          <p:cNvPr id="2" name="Title 1">
            <a:extLst>
              <a:ext uri="{FF2B5EF4-FFF2-40B4-BE49-F238E27FC236}">
                <a16:creationId xmlns:a16="http://schemas.microsoft.com/office/drawing/2014/main" id="{CBC80280-D35B-31A7-8F7E-5690C31BDF78}"/>
              </a:ext>
            </a:extLst>
          </p:cNvPr>
          <p:cNvSpPr>
            <a:spLocks noGrp="1"/>
          </p:cNvSpPr>
          <p:nvPr>
            <p:ph type="title"/>
          </p:nvPr>
        </p:nvSpPr>
        <p:spPr>
          <a:xfrm>
            <a:off x="1257960" y="-29980"/>
            <a:ext cx="10312716" cy="1178862"/>
          </a:xfrm>
        </p:spPr>
        <p:txBody>
          <a:bodyPr anchor="ctr">
            <a:normAutofit/>
          </a:bodyPr>
          <a:lstStyle/>
          <a:p>
            <a:r>
              <a:rPr lang="en-US"/>
              <a:t>Parental Bonding</a:t>
            </a:r>
          </a:p>
        </p:txBody>
      </p:sp>
      <p:sp>
        <p:nvSpPr>
          <p:cNvPr id="3" name="TextBox 2">
            <a:extLst>
              <a:ext uri="{FF2B5EF4-FFF2-40B4-BE49-F238E27FC236}">
                <a16:creationId xmlns:a16="http://schemas.microsoft.com/office/drawing/2014/main" id="{7B172E34-27F6-454B-BC5D-B9AF2D752021}"/>
              </a:ext>
            </a:extLst>
          </p:cNvPr>
          <p:cNvSpPr txBox="1"/>
          <p:nvPr/>
        </p:nvSpPr>
        <p:spPr>
          <a:xfrm>
            <a:off x="6820524" y="5103674"/>
            <a:ext cx="4497050" cy="1754326"/>
          </a:xfrm>
          <a:prstGeom prst="rect">
            <a:avLst/>
          </a:prstGeom>
          <a:noFill/>
        </p:spPr>
        <p:txBody>
          <a:bodyPr wrap="square" rtlCol="0">
            <a:spAutoFit/>
          </a:bodyPr>
          <a:lstStyle/>
          <a:p>
            <a:pPr marL="171450" indent="-171450" algn="l">
              <a:buFont typeface="Arial" panose="020B0604020202020204" pitchFamily="34" charset="0"/>
              <a:buChar char="•"/>
            </a:pPr>
            <a:r>
              <a:rPr lang="en-US" sz="1800">
                <a:solidFill>
                  <a:schemeClr val="tx1"/>
                </a:solidFill>
              </a:rPr>
              <a:t>Select “Yes” when asked if this is (PFCB) related</a:t>
            </a:r>
          </a:p>
          <a:p>
            <a:pPr marL="171450" indent="-171450" algn="l">
              <a:buFont typeface="Arial" panose="020B0604020202020204" pitchFamily="34" charset="0"/>
              <a:buChar char="•"/>
            </a:pPr>
            <a:r>
              <a:rPr lang="en-US" sz="1800">
                <a:solidFill>
                  <a:schemeClr val="tx1"/>
                </a:solidFill>
              </a:rPr>
              <a:t>Pop up message will appear when the leave type is eligible for PFCB pay</a:t>
            </a:r>
          </a:p>
          <a:p>
            <a:endParaRPr lang="en-US"/>
          </a:p>
        </p:txBody>
      </p:sp>
      <p:pic>
        <p:nvPicPr>
          <p:cNvPr id="8" name="Content Placeholder 7">
            <a:extLst>
              <a:ext uri="{FF2B5EF4-FFF2-40B4-BE49-F238E27FC236}">
                <a16:creationId xmlns:a16="http://schemas.microsoft.com/office/drawing/2014/main" id="{9BDAB056-6672-67F8-6C77-36AEFFA95C5C}"/>
              </a:ext>
            </a:extLst>
          </p:cNvPr>
          <p:cNvPicPr>
            <a:picLocks noGrp="1" noChangeAspect="1"/>
          </p:cNvPicPr>
          <p:nvPr>
            <p:ph sz="quarter" idx="13"/>
          </p:nvPr>
        </p:nvPicPr>
        <p:blipFill>
          <a:blip r:embed="rId2"/>
          <a:stretch>
            <a:fillRect/>
          </a:stretch>
        </p:blipFill>
        <p:spPr>
          <a:xfrm>
            <a:off x="1551277" y="1029680"/>
            <a:ext cx="9239250" cy="3228975"/>
          </a:xfrm>
          <a:prstGeom prst="rect">
            <a:avLst/>
          </a:prstGeom>
        </p:spPr>
      </p:pic>
    </p:spTree>
    <p:extLst>
      <p:ext uri="{BB962C8B-B14F-4D97-AF65-F5344CB8AC3E}">
        <p14:creationId xmlns:p14="http://schemas.microsoft.com/office/powerpoint/2010/main" val="9683290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EC2419-AFE4-105A-A6D7-390B0EF9DD7E}"/>
              </a:ext>
            </a:extLst>
          </p:cNvPr>
          <p:cNvSpPr>
            <a:spLocks noGrp="1"/>
          </p:cNvSpPr>
          <p:nvPr>
            <p:ph type="body" sz="half" idx="2"/>
          </p:nvPr>
        </p:nvSpPr>
        <p:spPr>
          <a:xfrm>
            <a:off x="1257960" y="4606388"/>
            <a:ext cx="8381986" cy="1265807"/>
          </a:xfrm>
        </p:spPr>
        <p:txBody>
          <a:bodyPr vert="horz" lIns="91440" tIns="45720" rIns="91440" bIns="45720" rtlCol="0" anchor="t">
            <a:noAutofit/>
          </a:bodyPr>
          <a:lstStyle/>
          <a:p>
            <a:pPr marL="171450" indent="-171450" algn="l">
              <a:buFont typeface="Arial" panose="020B0604020202020204" pitchFamily="34" charset="0"/>
              <a:buChar char="•"/>
            </a:pPr>
            <a:r>
              <a:rPr lang="en-US">
                <a:solidFill>
                  <a:schemeClr val="tx1"/>
                </a:solidFill>
              </a:rPr>
              <a:t>For the FMLA/CFRA/PDLL Leave section select PFCB Parental Bonding (then choose FMLA/CFRA or FMLA or CFRA</a:t>
            </a:r>
          </a:p>
          <a:p>
            <a:pPr marL="171450" indent="-171450" algn="l">
              <a:buFont typeface="Arial" panose="020B0604020202020204" pitchFamily="34" charset="0"/>
              <a:buChar char="•"/>
            </a:pPr>
            <a:r>
              <a:rPr lang="en-US">
                <a:solidFill>
                  <a:schemeClr val="tx1"/>
                </a:solidFill>
              </a:rPr>
              <a:t>Paid/Unpaid – select Paid-Block</a:t>
            </a:r>
          </a:p>
          <a:p>
            <a:pPr marL="171450" indent="-171450" algn="l">
              <a:buFont typeface="Arial" panose="020B0604020202020204" pitchFamily="34" charset="0"/>
              <a:buChar char="•"/>
            </a:pPr>
            <a:r>
              <a:rPr lang="en-US">
                <a:solidFill>
                  <a:schemeClr val="tx1"/>
                </a:solidFill>
              </a:rPr>
              <a:t> Enter Last Date Worked</a:t>
            </a:r>
          </a:p>
          <a:p>
            <a:pPr marL="171450" indent="-171450" algn="l">
              <a:buFont typeface="Arial" panose="020B0604020202020204" pitchFamily="34" charset="0"/>
              <a:buChar char="•"/>
            </a:pPr>
            <a:r>
              <a:rPr lang="en-US">
                <a:solidFill>
                  <a:schemeClr val="tx1"/>
                </a:solidFill>
              </a:rPr>
              <a:t>Enter your notes for this leave</a:t>
            </a:r>
          </a:p>
        </p:txBody>
      </p:sp>
      <p:sp>
        <p:nvSpPr>
          <p:cNvPr id="3" name="Title 2">
            <a:extLst>
              <a:ext uri="{FF2B5EF4-FFF2-40B4-BE49-F238E27FC236}">
                <a16:creationId xmlns:a16="http://schemas.microsoft.com/office/drawing/2014/main" id="{C8F18249-2572-C0D7-662F-AF85D329454F}"/>
              </a:ext>
            </a:extLst>
          </p:cNvPr>
          <p:cNvSpPr>
            <a:spLocks noGrp="1"/>
          </p:cNvSpPr>
          <p:nvPr>
            <p:ph type="title"/>
          </p:nvPr>
        </p:nvSpPr>
        <p:spPr>
          <a:xfrm>
            <a:off x="1108058" y="0"/>
            <a:ext cx="10312716" cy="1178862"/>
          </a:xfrm>
        </p:spPr>
        <p:txBody>
          <a:bodyPr/>
          <a:lstStyle/>
          <a:p>
            <a:r>
              <a:rPr lang="en-US"/>
              <a:t>Parental Bonding, Cont.</a:t>
            </a:r>
          </a:p>
        </p:txBody>
      </p:sp>
      <p:pic>
        <p:nvPicPr>
          <p:cNvPr id="8" name="Content Placeholder 7">
            <a:extLst>
              <a:ext uri="{FF2B5EF4-FFF2-40B4-BE49-F238E27FC236}">
                <a16:creationId xmlns:a16="http://schemas.microsoft.com/office/drawing/2014/main" id="{9407C07C-37B0-9510-E6FB-05580D8FA288}"/>
              </a:ext>
            </a:extLst>
          </p:cNvPr>
          <p:cNvPicPr>
            <a:picLocks noGrp="1" noChangeAspect="1"/>
          </p:cNvPicPr>
          <p:nvPr>
            <p:ph sz="quarter" idx="13"/>
          </p:nvPr>
        </p:nvPicPr>
        <p:blipFill>
          <a:blip r:embed="rId2"/>
          <a:stretch>
            <a:fillRect/>
          </a:stretch>
        </p:blipFill>
        <p:spPr>
          <a:xfrm>
            <a:off x="1257961" y="1027001"/>
            <a:ext cx="10312716" cy="3226192"/>
          </a:xfrm>
          <a:prstGeom prst="rect">
            <a:avLst/>
          </a:prstGeom>
        </p:spPr>
      </p:pic>
    </p:spTree>
    <p:extLst>
      <p:ext uri="{BB962C8B-B14F-4D97-AF65-F5344CB8AC3E}">
        <p14:creationId xmlns:p14="http://schemas.microsoft.com/office/powerpoint/2010/main" val="24042086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12A4C2-151E-2378-8351-17BDEB924143}"/>
              </a:ext>
            </a:extLst>
          </p:cNvPr>
          <p:cNvSpPr>
            <a:spLocks noGrp="1"/>
          </p:cNvSpPr>
          <p:nvPr>
            <p:ph type="title"/>
          </p:nvPr>
        </p:nvSpPr>
        <p:spPr/>
        <p:txBody>
          <a:bodyPr/>
          <a:lstStyle/>
          <a:p>
            <a:pPr algn="ctr"/>
            <a:r>
              <a:rPr lang="en-US"/>
              <a:t>Parental Bonding, Cont.</a:t>
            </a:r>
          </a:p>
        </p:txBody>
      </p:sp>
      <p:sp>
        <p:nvSpPr>
          <p:cNvPr id="5" name="Content Placeholder 4">
            <a:extLst>
              <a:ext uri="{FF2B5EF4-FFF2-40B4-BE49-F238E27FC236}">
                <a16:creationId xmlns:a16="http://schemas.microsoft.com/office/drawing/2014/main" id="{1CE8BC1B-63A8-0177-EEB9-ED0BA3915927}"/>
              </a:ext>
            </a:extLst>
          </p:cNvPr>
          <p:cNvSpPr>
            <a:spLocks noGrp="1"/>
          </p:cNvSpPr>
          <p:nvPr>
            <p:ph sz="quarter" idx="13"/>
          </p:nvPr>
        </p:nvSpPr>
        <p:spPr/>
        <p:txBody>
          <a:bodyPr vert="horz" lIns="91440" tIns="45720" rIns="91440" bIns="45720" rtlCol="0" anchor="t">
            <a:normAutofit/>
          </a:bodyPr>
          <a:lstStyle/>
          <a:p>
            <a:pPr marL="285750" indent="-285750">
              <a:buFont typeface="Arial,Sans-Serif"/>
              <a:buChar char="•"/>
            </a:pPr>
            <a:r>
              <a:rPr lang="en-US">
                <a:solidFill>
                  <a:schemeClr val="tx1"/>
                </a:solidFill>
              </a:rPr>
              <a:t>After clicking the Submit button you will get the pop-up message that your leave entry was submitted successfully. Click OK</a:t>
            </a:r>
          </a:p>
          <a:p>
            <a:pPr marL="285750" indent="-285750">
              <a:buFont typeface="Arial,Sans-Serif"/>
              <a:buChar char="•"/>
            </a:pPr>
            <a:r>
              <a:rPr lang="en-US">
                <a:solidFill>
                  <a:schemeClr val="tx1"/>
                </a:solidFill>
              </a:rPr>
              <a:t>Your leave has now been submitted and waiting for approval by your local department HR approver.</a:t>
            </a:r>
          </a:p>
        </p:txBody>
      </p:sp>
      <p:sp>
        <p:nvSpPr>
          <p:cNvPr id="2" name="Text Placeholder 1">
            <a:extLst>
              <a:ext uri="{FF2B5EF4-FFF2-40B4-BE49-F238E27FC236}">
                <a16:creationId xmlns:a16="http://schemas.microsoft.com/office/drawing/2014/main" id="{E5AEF94D-6C8A-BE29-495A-6698E2C8172C}"/>
              </a:ext>
            </a:extLst>
          </p:cNvPr>
          <p:cNvSpPr>
            <a:spLocks noGrp="1"/>
          </p:cNvSpPr>
          <p:nvPr>
            <p:ph type="body" sz="half" idx="4294967295"/>
          </p:nvPr>
        </p:nvSpPr>
        <p:spPr>
          <a:xfrm>
            <a:off x="0" y="5000625"/>
            <a:ext cx="8802688" cy="788988"/>
          </a:xfrm>
        </p:spPr>
        <p:txBody>
          <a:bodyPr vert="horz" lIns="91440" tIns="45720" rIns="91440" bIns="45720" rtlCol="0" anchor="t">
            <a:noAutofit/>
          </a:bodyPr>
          <a:lstStyle/>
          <a:p>
            <a:pPr marL="285750" indent="-285750" algn="l">
              <a:buFont typeface="Arial" panose="020B0604020202020204" pitchFamily="34" charset="0"/>
              <a:buChar char="•"/>
            </a:pPr>
            <a:endParaRPr lang="en-US">
              <a:solidFill>
                <a:schemeClr val="tx1"/>
              </a:solidFill>
            </a:endParaRPr>
          </a:p>
          <a:p>
            <a:pPr marL="285750" indent="-285750" algn="l">
              <a:buFont typeface="Arial" panose="020B0604020202020204" pitchFamily="34" charset="0"/>
              <a:buChar char="•"/>
            </a:pPr>
            <a:endParaRPr lang="en-US">
              <a:solidFill>
                <a:schemeClr val="tx1"/>
              </a:solidFill>
            </a:endParaRPr>
          </a:p>
        </p:txBody>
      </p:sp>
      <p:pic>
        <p:nvPicPr>
          <p:cNvPr id="8" name="Picture 7">
            <a:extLst>
              <a:ext uri="{FF2B5EF4-FFF2-40B4-BE49-F238E27FC236}">
                <a16:creationId xmlns:a16="http://schemas.microsoft.com/office/drawing/2014/main" id="{1A12B628-E94E-DBF2-DCFC-FFC6B18B3E32}"/>
              </a:ext>
            </a:extLst>
          </p:cNvPr>
          <p:cNvPicPr>
            <a:picLocks noChangeAspect="1"/>
          </p:cNvPicPr>
          <p:nvPr/>
        </p:nvPicPr>
        <p:blipFill>
          <a:blip r:embed="rId2"/>
          <a:stretch>
            <a:fillRect/>
          </a:stretch>
        </p:blipFill>
        <p:spPr>
          <a:xfrm>
            <a:off x="942801" y="1358977"/>
            <a:ext cx="10313988" cy="1803554"/>
          </a:xfrm>
          <a:prstGeom prst="rect">
            <a:avLst/>
          </a:prstGeom>
        </p:spPr>
      </p:pic>
      <p:sp>
        <p:nvSpPr>
          <p:cNvPr id="7" name="TextBox 6">
            <a:extLst>
              <a:ext uri="{FF2B5EF4-FFF2-40B4-BE49-F238E27FC236}">
                <a16:creationId xmlns:a16="http://schemas.microsoft.com/office/drawing/2014/main" id="{2AF19A71-4310-904D-61C1-A611EB4BD009}"/>
              </a:ext>
            </a:extLst>
          </p:cNvPr>
          <p:cNvSpPr txBox="1"/>
          <p:nvPr/>
        </p:nvSpPr>
        <p:spPr>
          <a:xfrm>
            <a:off x="1091045" y="3342409"/>
            <a:ext cx="10044545" cy="13285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Sans-Serif"/>
              <a:buChar char="•"/>
            </a:pPr>
            <a:r>
              <a:rPr lang="en-US" sz="2000"/>
              <a:t>After clicking the Submit button you will get the pop-up message that your leave entry was submitted successfully. Click OK</a:t>
            </a:r>
          </a:p>
          <a:p>
            <a:pPr marL="285750" indent="-285750">
              <a:lnSpc>
                <a:spcPct val="90000"/>
              </a:lnSpc>
              <a:spcBef>
                <a:spcPts val="1000"/>
              </a:spcBef>
              <a:buFont typeface="Arial,Sans-Serif"/>
              <a:buChar char="•"/>
            </a:pPr>
            <a:r>
              <a:rPr lang="en-US" sz="2000"/>
              <a:t>Your leave has now been submitted and waiting for approval by your local department HR approver.</a:t>
            </a:r>
            <a:endParaRPr lang="en-US"/>
          </a:p>
        </p:txBody>
      </p:sp>
    </p:spTree>
    <p:extLst>
      <p:ext uri="{BB962C8B-B14F-4D97-AF65-F5344CB8AC3E}">
        <p14:creationId xmlns:p14="http://schemas.microsoft.com/office/powerpoint/2010/main" val="20038702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3454F-5B84-CA23-A652-FD1C130B6AA1}"/>
              </a:ext>
            </a:extLst>
          </p:cNvPr>
          <p:cNvSpPr>
            <a:spLocks noGrp="1"/>
          </p:cNvSpPr>
          <p:nvPr>
            <p:ph type="title"/>
          </p:nvPr>
        </p:nvSpPr>
        <p:spPr>
          <a:xfrm>
            <a:off x="1037954" y="200233"/>
            <a:ext cx="10300855" cy="886159"/>
          </a:xfrm>
        </p:spPr>
        <p:txBody>
          <a:bodyPr/>
          <a:lstStyle/>
          <a:p>
            <a:pPr algn="ctr"/>
            <a:r>
              <a:rPr lang="en-US"/>
              <a:t>FMLA/CFRA Exhausted Leave</a:t>
            </a:r>
          </a:p>
        </p:txBody>
      </p:sp>
      <p:sp>
        <p:nvSpPr>
          <p:cNvPr id="6" name="TextBox 5">
            <a:extLst>
              <a:ext uri="{FF2B5EF4-FFF2-40B4-BE49-F238E27FC236}">
                <a16:creationId xmlns:a16="http://schemas.microsoft.com/office/drawing/2014/main" id="{2D6490E1-C7BA-3D6F-ACD9-E4DF7F140563}"/>
              </a:ext>
            </a:extLst>
          </p:cNvPr>
          <p:cNvSpPr txBox="1"/>
          <p:nvPr/>
        </p:nvSpPr>
        <p:spPr>
          <a:xfrm>
            <a:off x="1022532" y="4665370"/>
            <a:ext cx="5018504" cy="2031325"/>
          </a:xfrm>
          <a:prstGeom prst="rect">
            <a:avLst/>
          </a:prstGeom>
          <a:noFill/>
        </p:spPr>
        <p:txBody>
          <a:bodyPr wrap="square" lIns="91440" tIns="45720" rIns="91440" bIns="45720" rtlCol="0" anchor="t">
            <a:spAutoFit/>
          </a:bodyPr>
          <a:lstStyle/>
          <a:p>
            <a:pPr marL="171450" indent="-171450" algn="l">
              <a:buFont typeface="Arial" panose="020B0604020202020204" pitchFamily="34" charset="0"/>
              <a:buChar char="•"/>
            </a:pPr>
            <a:r>
              <a:rPr lang="en-US">
                <a:solidFill>
                  <a:srgbClr val="1B3D6D"/>
                </a:solidFill>
              </a:rPr>
              <a:t>Enter Start Date (First day without FMLA or CFRA entitlement)</a:t>
            </a:r>
          </a:p>
          <a:p>
            <a:pPr marL="171450" indent="-171450" algn="l">
              <a:buFont typeface="Arial" panose="020B0604020202020204" pitchFamily="34" charset="0"/>
              <a:buChar char="•"/>
            </a:pPr>
            <a:r>
              <a:rPr lang="en-US">
                <a:solidFill>
                  <a:srgbClr val="1B3D6D"/>
                </a:solidFill>
              </a:rPr>
              <a:t>Expected Return Date (Day after leave ends)</a:t>
            </a:r>
          </a:p>
          <a:p>
            <a:pPr marL="171450" indent="-171450" algn="l">
              <a:buFont typeface="Arial" panose="020B0604020202020204" pitchFamily="34" charset="0"/>
              <a:buChar char="•"/>
            </a:pPr>
            <a:r>
              <a:rPr lang="en-US">
                <a:solidFill>
                  <a:srgbClr val="1B3D6D"/>
                </a:solidFill>
              </a:rPr>
              <a:t>Leave Type – select Leave type accordingly</a:t>
            </a:r>
          </a:p>
          <a:p>
            <a:endParaRPr lang="en-US"/>
          </a:p>
        </p:txBody>
      </p:sp>
      <p:sp>
        <p:nvSpPr>
          <p:cNvPr id="3" name="TextBox 2">
            <a:extLst>
              <a:ext uri="{FF2B5EF4-FFF2-40B4-BE49-F238E27FC236}">
                <a16:creationId xmlns:a16="http://schemas.microsoft.com/office/drawing/2014/main" id="{8AF5D7AB-4A9D-43A6-9624-AEFDC64AEFBA}"/>
              </a:ext>
            </a:extLst>
          </p:cNvPr>
          <p:cNvSpPr txBox="1"/>
          <p:nvPr/>
        </p:nvSpPr>
        <p:spPr>
          <a:xfrm>
            <a:off x="6535711" y="4676930"/>
            <a:ext cx="4766873" cy="1477328"/>
          </a:xfrm>
          <a:prstGeom prst="rect">
            <a:avLst/>
          </a:prstGeom>
          <a:noFill/>
        </p:spPr>
        <p:txBody>
          <a:bodyPr wrap="square" lIns="91440" tIns="45720" rIns="91440" bIns="45720" rtlCol="0" anchor="t">
            <a:spAutoFit/>
          </a:bodyPr>
          <a:lstStyle/>
          <a:p>
            <a:pPr marL="171450" indent="-171450" algn="l">
              <a:buFont typeface="Arial" panose="020B0604020202020204" pitchFamily="34" charset="0"/>
              <a:buChar char="•"/>
            </a:pPr>
            <a:r>
              <a:rPr lang="en-US" sz="1800">
                <a:solidFill>
                  <a:srgbClr val="1B3D6D"/>
                </a:solidFill>
              </a:rPr>
              <a:t>Select “No” when asked if this is (PFCB) related</a:t>
            </a:r>
          </a:p>
          <a:p>
            <a:pPr marL="171450" indent="-171450" algn="l">
              <a:buFont typeface="Arial" panose="020B0604020202020204" pitchFamily="34" charset="0"/>
              <a:buChar char="•"/>
            </a:pPr>
            <a:r>
              <a:rPr lang="en-US" sz="1800">
                <a:solidFill>
                  <a:srgbClr val="1B3D6D"/>
                </a:solidFill>
              </a:rPr>
              <a:t>Pop up message will appear when the leave type is eligible for PFCB pay</a:t>
            </a:r>
          </a:p>
          <a:p>
            <a:endParaRPr lang="en-US"/>
          </a:p>
        </p:txBody>
      </p:sp>
      <p:pic>
        <p:nvPicPr>
          <p:cNvPr id="9" name="Content Placeholder 8">
            <a:extLst>
              <a:ext uri="{FF2B5EF4-FFF2-40B4-BE49-F238E27FC236}">
                <a16:creationId xmlns:a16="http://schemas.microsoft.com/office/drawing/2014/main" id="{8EF6CEB5-138C-35D6-ED80-DB18E8DD2DA0}"/>
              </a:ext>
            </a:extLst>
          </p:cNvPr>
          <p:cNvPicPr>
            <a:picLocks noGrp="1" noChangeAspect="1"/>
          </p:cNvPicPr>
          <p:nvPr>
            <p:ph sz="quarter" idx="13"/>
          </p:nvPr>
        </p:nvPicPr>
        <p:blipFill>
          <a:blip r:embed="rId2"/>
          <a:stretch>
            <a:fillRect/>
          </a:stretch>
        </p:blipFill>
        <p:spPr>
          <a:xfrm>
            <a:off x="1500766" y="1083984"/>
            <a:ext cx="9372600" cy="2752725"/>
          </a:xfrm>
          <a:prstGeom prst="rect">
            <a:avLst/>
          </a:prstGeom>
        </p:spPr>
      </p:pic>
    </p:spTree>
    <p:extLst>
      <p:ext uri="{BB962C8B-B14F-4D97-AF65-F5344CB8AC3E}">
        <p14:creationId xmlns:p14="http://schemas.microsoft.com/office/powerpoint/2010/main" val="11235969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54B8A-5A19-4181-7076-698D9FD16D01}"/>
              </a:ext>
            </a:extLst>
          </p:cNvPr>
          <p:cNvSpPr>
            <a:spLocks noGrp="1"/>
          </p:cNvSpPr>
          <p:nvPr>
            <p:ph type="title"/>
          </p:nvPr>
        </p:nvSpPr>
        <p:spPr/>
        <p:txBody>
          <a:bodyPr/>
          <a:lstStyle/>
          <a:p>
            <a:pPr algn="ctr"/>
            <a:r>
              <a:rPr lang="en-US"/>
              <a:t>FMLA/CFRA Exhausted Cont.</a:t>
            </a:r>
          </a:p>
        </p:txBody>
      </p:sp>
      <p:sp>
        <p:nvSpPr>
          <p:cNvPr id="4" name="TextBox 3">
            <a:extLst>
              <a:ext uri="{FF2B5EF4-FFF2-40B4-BE49-F238E27FC236}">
                <a16:creationId xmlns:a16="http://schemas.microsoft.com/office/drawing/2014/main" id="{E48F8868-9FB2-0C21-1779-E672716FE81E}"/>
              </a:ext>
            </a:extLst>
          </p:cNvPr>
          <p:cNvSpPr txBox="1"/>
          <p:nvPr/>
        </p:nvSpPr>
        <p:spPr>
          <a:xfrm>
            <a:off x="1168977" y="5732318"/>
            <a:ext cx="302202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t>Click ok.</a:t>
            </a:r>
          </a:p>
        </p:txBody>
      </p:sp>
      <p:pic>
        <p:nvPicPr>
          <p:cNvPr id="8" name="Content Placeholder 7">
            <a:extLst>
              <a:ext uri="{FF2B5EF4-FFF2-40B4-BE49-F238E27FC236}">
                <a16:creationId xmlns:a16="http://schemas.microsoft.com/office/drawing/2014/main" id="{C811AD2A-A622-E0D8-97C8-B5C40BBF71C8}"/>
              </a:ext>
            </a:extLst>
          </p:cNvPr>
          <p:cNvPicPr>
            <a:picLocks noGrp="1" noChangeAspect="1"/>
          </p:cNvPicPr>
          <p:nvPr>
            <p:ph sz="quarter" idx="13"/>
          </p:nvPr>
        </p:nvPicPr>
        <p:blipFill>
          <a:blip r:embed="rId2"/>
          <a:stretch>
            <a:fillRect/>
          </a:stretch>
        </p:blipFill>
        <p:spPr>
          <a:xfrm>
            <a:off x="1388053" y="1339042"/>
            <a:ext cx="9248775" cy="3152775"/>
          </a:xfrm>
          <a:prstGeom prst="rect">
            <a:avLst/>
          </a:prstGeom>
        </p:spPr>
      </p:pic>
    </p:spTree>
    <p:extLst>
      <p:ext uri="{BB962C8B-B14F-4D97-AF65-F5344CB8AC3E}">
        <p14:creationId xmlns:p14="http://schemas.microsoft.com/office/powerpoint/2010/main" val="20755428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CAA63-9AEF-A0D2-CDE7-F0C1270CDEE2}"/>
              </a:ext>
            </a:extLst>
          </p:cNvPr>
          <p:cNvSpPr>
            <a:spLocks noGrp="1"/>
          </p:cNvSpPr>
          <p:nvPr>
            <p:ph type="title"/>
          </p:nvPr>
        </p:nvSpPr>
        <p:spPr>
          <a:xfrm>
            <a:off x="1052944" y="155263"/>
            <a:ext cx="10300855" cy="886159"/>
          </a:xfrm>
        </p:spPr>
        <p:txBody>
          <a:bodyPr/>
          <a:lstStyle/>
          <a:p>
            <a:pPr algn="ctr"/>
            <a:r>
              <a:rPr lang="en-US"/>
              <a:t>FMLA/CFRA Exhausted Leave Cont.</a:t>
            </a:r>
          </a:p>
        </p:txBody>
      </p:sp>
      <p:sp>
        <p:nvSpPr>
          <p:cNvPr id="6" name="TextBox 5">
            <a:extLst>
              <a:ext uri="{FF2B5EF4-FFF2-40B4-BE49-F238E27FC236}">
                <a16:creationId xmlns:a16="http://schemas.microsoft.com/office/drawing/2014/main" id="{DE3BFAF3-307A-59ED-28A6-D19F240744FD}"/>
              </a:ext>
            </a:extLst>
          </p:cNvPr>
          <p:cNvSpPr txBox="1"/>
          <p:nvPr/>
        </p:nvSpPr>
        <p:spPr>
          <a:xfrm>
            <a:off x="1022531" y="3832656"/>
            <a:ext cx="10301287" cy="2862322"/>
          </a:xfrm>
          <a:prstGeom prst="rect">
            <a:avLst/>
          </a:prstGeom>
          <a:noFill/>
        </p:spPr>
        <p:txBody>
          <a:bodyPr wrap="square" rtlCol="0">
            <a:spAutoFit/>
          </a:bodyPr>
          <a:lstStyle/>
          <a:p>
            <a:pPr marL="171450" indent="-171450">
              <a:buFont typeface="Arial" panose="020B0604020202020204" pitchFamily="34" charset="0"/>
              <a:buChar char="•"/>
            </a:pPr>
            <a:r>
              <a:rPr lang="en-US"/>
              <a:t>Since this employee exhausted their FMLA/CFRA entitlements you will not designate it as FMLA/CFRA</a:t>
            </a:r>
          </a:p>
          <a:p>
            <a:pPr marL="171450" indent="-171450">
              <a:buFont typeface="Arial" panose="020B0604020202020204" pitchFamily="34" charset="0"/>
              <a:buChar char="•"/>
            </a:pPr>
            <a:r>
              <a:rPr lang="en-US"/>
              <a:t>Select Paid or Unpaid accordingly </a:t>
            </a:r>
          </a:p>
          <a:p>
            <a:pPr marL="171450" indent="-171450">
              <a:buFont typeface="Arial" panose="020B0604020202020204" pitchFamily="34" charset="0"/>
              <a:buChar char="•"/>
            </a:pPr>
            <a:r>
              <a:rPr lang="en-US"/>
              <a:t>If an employee is on an unpaid unprotected leave, they will be responsible for the entire portion of their benefit premiums (the employee &amp; UC portions)</a:t>
            </a:r>
          </a:p>
          <a:p>
            <a:pPr marL="171450" indent="-171450">
              <a:buFont typeface="Arial" panose="020B0604020202020204" pitchFamily="34" charset="0"/>
              <a:buChar char="•"/>
            </a:pPr>
            <a:r>
              <a:rPr lang="en-US"/>
              <a:t>Enter your notes accordingly Ex: EE out on non-FMLA/non-CFRA Medical Leave. Unpaid Block 1/22/24 – 3/16/24. Expected RTW 3/16/24. Thank you.</a:t>
            </a:r>
          </a:p>
          <a:p>
            <a:pPr marL="171450" indent="-171450">
              <a:buFont typeface="Arial" panose="020B0604020202020204" pitchFamily="34" charset="0"/>
              <a:buChar char="•"/>
            </a:pPr>
            <a:r>
              <a:rPr lang="en-US"/>
              <a:t>Check the leave entry for accuracy then click Submit.</a:t>
            </a:r>
          </a:p>
          <a:p>
            <a:pPr marL="171450" indent="-171450">
              <a:buFont typeface="Arial" panose="020B0604020202020204" pitchFamily="34" charset="0"/>
              <a:buChar char="•"/>
            </a:pPr>
            <a:r>
              <a:rPr lang="en-US"/>
              <a:t>Please note once all leave entitlements have been exhausted the leave will be processed under Disability Management/Accommodation.</a:t>
            </a:r>
          </a:p>
        </p:txBody>
      </p:sp>
      <p:pic>
        <p:nvPicPr>
          <p:cNvPr id="10" name="Content Placeholder 9">
            <a:extLst>
              <a:ext uri="{FF2B5EF4-FFF2-40B4-BE49-F238E27FC236}">
                <a16:creationId xmlns:a16="http://schemas.microsoft.com/office/drawing/2014/main" id="{D881EF2C-795B-7967-2370-C2EFD8EB9F8C}"/>
              </a:ext>
            </a:extLst>
          </p:cNvPr>
          <p:cNvPicPr>
            <a:picLocks noGrp="1" noChangeAspect="1"/>
          </p:cNvPicPr>
          <p:nvPr>
            <p:ph sz="quarter" idx="13"/>
          </p:nvPr>
        </p:nvPicPr>
        <p:blipFill>
          <a:blip r:embed="rId2"/>
          <a:stretch>
            <a:fillRect/>
          </a:stretch>
        </p:blipFill>
        <p:spPr>
          <a:xfrm>
            <a:off x="1037521" y="921500"/>
            <a:ext cx="10301287" cy="2881175"/>
          </a:xfrm>
        </p:spPr>
      </p:pic>
    </p:spTree>
    <p:extLst>
      <p:ext uri="{BB962C8B-B14F-4D97-AF65-F5344CB8AC3E}">
        <p14:creationId xmlns:p14="http://schemas.microsoft.com/office/powerpoint/2010/main" val="17949794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29D54-854D-6554-0EEE-8A400B1E0953}"/>
              </a:ext>
            </a:extLst>
          </p:cNvPr>
          <p:cNvSpPr>
            <a:spLocks noGrp="1"/>
          </p:cNvSpPr>
          <p:nvPr>
            <p:ph type="title"/>
          </p:nvPr>
        </p:nvSpPr>
        <p:spPr/>
        <p:txBody>
          <a:bodyPr/>
          <a:lstStyle/>
          <a:p>
            <a:pPr algn="ctr"/>
            <a:r>
              <a:rPr lang="en-US" dirty="0"/>
              <a:t>Childcaring Leave</a:t>
            </a:r>
          </a:p>
        </p:txBody>
      </p:sp>
      <p:pic>
        <p:nvPicPr>
          <p:cNvPr id="7" name="Content Placeholder 6">
            <a:extLst>
              <a:ext uri="{FF2B5EF4-FFF2-40B4-BE49-F238E27FC236}">
                <a16:creationId xmlns:a16="http://schemas.microsoft.com/office/drawing/2014/main" id="{9D1413CF-0450-A79C-DFB6-B48C942A0BE2}"/>
              </a:ext>
            </a:extLst>
          </p:cNvPr>
          <p:cNvPicPr>
            <a:picLocks noGrp="1" noChangeAspect="1"/>
          </p:cNvPicPr>
          <p:nvPr>
            <p:ph sz="quarter" idx="13"/>
          </p:nvPr>
        </p:nvPicPr>
        <p:blipFill>
          <a:blip r:embed="rId2"/>
          <a:stretch>
            <a:fillRect/>
          </a:stretch>
        </p:blipFill>
        <p:spPr>
          <a:xfrm>
            <a:off x="3052282" y="1252258"/>
            <a:ext cx="6396566" cy="1717674"/>
          </a:xfrm>
          <a:prstGeom prst="rect">
            <a:avLst/>
          </a:prstGeom>
        </p:spPr>
      </p:pic>
      <p:sp>
        <p:nvSpPr>
          <p:cNvPr id="8" name="TextBox 7">
            <a:extLst>
              <a:ext uri="{FF2B5EF4-FFF2-40B4-BE49-F238E27FC236}">
                <a16:creationId xmlns:a16="http://schemas.microsoft.com/office/drawing/2014/main" id="{3D8AB27C-A80F-9E61-596B-9436CCB58C31}"/>
              </a:ext>
            </a:extLst>
          </p:cNvPr>
          <p:cNvSpPr txBox="1"/>
          <p:nvPr/>
        </p:nvSpPr>
        <p:spPr>
          <a:xfrm>
            <a:off x="950025" y="2850077"/>
            <a:ext cx="10460181"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600" dirty="0"/>
              <a:t>Childcare Leave option in Path is for the new childcaring leave available for most unions: Teamsters, AFSCME, UAW, and UPTE. (has always been in place for CNA) </a:t>
            </a:r>
          </a:p>
          <a:p>
            <a:pPr marL="742950" lvl="1" indent="-285750">
              <a:buFont typeface="Courier New"/>
              <a:buChar char="o"/>
            </a:pPr>
            <a:r>
              <a:rPr lang="en-US" sz="1600" dirty="0"/>
              <a:t>Teamsters effective 07/02/2026, AFSCME effective 05/23/2026, UAW effective 03/20/2026, UPTE efective11/07/2025.</a:t>
            </a:r>
          </a:p>
          <a:p>
            <a:pPr marL="285750" indent="-285750">
              <a:buFont typeface="Arial"/>
              <a:buChar char="•"/>
            </a:pPr>
            <a:r>
              <a:rPr lang="en-US" sz="1600" dirty="0"/>
              <a:t>Childcare Leave begins when the maternity leave ends. </a:t>
            </a:r>
          </a:p>
          <a:p>
            <a:pPr marL="285750" indent="-285750">
              <a:buFont typeface="Arial"/>
              <a:buChar char="•"/>
            </a:pPr>
            <a:r>
              <a:rPr lang="en-US" sz="1600" dirty="0"/>
              <a:t>Duration: 26 weeks or 6 months. </a:t>
            </a:r>
          </a:p>
          <a:p>
            <a:pPr marL="285750" indent="-285750">
              <a:buFont typeface="Arial"/>
              <a:buChar char="•"/>
            </a:pPr>
            <a:r>
              <a:rPr lang="en-US" sz="1600" dirty="0"/>
              <a:t>Can run concurrent with FMLA and CFRA.</a:t>
            </a:r>
          </a:p>
          <a:p>
            <a:pPr marL="285750" indent="-285750">
              <a:buFont typeface="Arial"/>
              <a:buChar char="•"/>
            </a:pPr>
            <a:r>
              <a:rPr lang="en-US" sz="1600" dirty="0"/>
              <a:t>If they're not eligible for FMLA or CFRA, they can still be eligible for childcaring leave. </a:t>
            </a:r>
          </a:p>
          <a:p>
            <a:pPr marL="285750" indent="-285750">
              <a:buFont typeface="Arial"/>
              <a:buChar char="•"/>
            </a:pPr>
            <a:r>
              <a:rPr lang="en-US" sz="1600" dirty="0"/>
              <a:t>If childcaring leave is not running with CFRA or FMLA and the leave is </a:t>
            </a:r>
            <a:r>
              <a:rPr lang="en-US" sz="1600" u="sng" dirty="0"/>
              <a:t>unpaid</a:t>
            </a:r>
            <a:r>
              <a:rPr lang="en-US" sz="1600" dirty="0"/>
              <a:t>, then employee will charged for </a:t>
            </a:r>
            <a:r>
              <a:rPr lang="en-US" sz="1600" u="sng" dirty="0"/>
              <a:t>full</a:t>
            </a:r>
            <a:r>
              <a:rPr lang="en-US" sz="1600" dirty="0"/>
              <a:t> benefit premiums. </a:t>
            </a:r>
          </a:p>
          <a:p>
            <a:pPr marL="285750" indent="-285750">
              <a:buFont typeface="Arial"/>
              <a:buChar char="•"/>
            </a:pPr>
            <a:r>
              <a:rPr lang="en-US" sz="1600" dirty="0"/>
              <a:t>Once CFRA exhausts, employee must continue to remain out under childcaring leave if they want additional time. If they return to work prior to childcaring leave exhaust, then the employee can not go back out on leave to use the remaining amount. However while CFRA is running with childcaring leave, then we follow the CFRA rules of 2 instances over 2 weeks and 2 instances under 2 weeks. Provide example. </a:t>
            </a:r>
          </a:p>
          <a:p>
            <a:pPr marL="285750" indent="-285750">
              <a:buFont typeface="Arial"/>
              <a:buChar char="•"/>
            </a:pPr>
            <a:endParaRPr lang="en-US" dirty="0"/>
          </a:p>
        </p:txBody>
      </p:sp>
    </p:spTree>
    <p:extLst>
      <p:ext uri="{BB962C8B-B14F-4D97-AF65-F5344CB8AC3E}">
        <p14:creationId xmlns:p14="http://schemas.microsoft.com/office/powerpoint/2010/main" val="12626210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0B096-307B-283A-CD9C-6C55DD6EF851}"/>
              </a:ext>
            </a:extLst>
          </p:cNvPr>
          <p:cNvSpPr>
            <a:spLocks noGrp="1"/>
          </p:cNvSpPr>
          <p:nvPr>
            <p:ph type="title"/>
          </p:nvPr>
        </p:nvSpPr>
        <p:spPr>
          <a:xfrm>
            <a:off x="1052944" y="155262"/>
            <a:ext cx="10300855" cy="886159"/>
          </a:xfrm>
        </p:spPr>
        <p:txBody>
          <a:bodyPr>
            <a:normAutofit fontScale="90000"/>
          </a:bodyPr>
          <a:lstStyle/>
          <a:p>
            <a:pPr algn="ctr"/>
            <a:r>
              <a:rPr lang="en-US" dirty="0"/>
              <a:t>Supplemental FMLA (non-represented)</a:t>
            </a:r>
          </a:p>
        </p:txBody>
      </p:sp>
      <p:sp>
        <p:nvSpPr>
          <p:cNvPr id="12" name="TextBox 11">
            <a:extLst>
              <a:ext uri="{FF2B5EF4-FFF2-40B4-BE49-F238E27FC236}">
                <a16:creationId xmlns:a16="http://schemas.microsoft.com/office/drawing/2014/main" id="{3015EAA0-5781-FA60-5A47-B8BCC3CDD55C}"/>
              </a:ext>
            </a:extLst>
          </p:cNvPr>
          <p:cNvSpPr txBox="1"/>
          <p:nvPr/>
        </p:nvSpPr>
        <p:spPr>
          <a:xfrm>
            <a:off x="1053011" y="4072156"/>
            <a:ext cx="6410734" cy="2308324"/>
          </a:xfrm>
          <a:prstGeom prst="rect">
            <a:avLst/>
          </a:prstGeom>
          <a:noFill/>
        </p:spPr>
        <p:txBody>
          <a:bodyPr wrap="square">
            <a:spAutoFit/>
          </a:bodyPr>
          <a:lstStyle/>
          <a:p>
            <a:pPr marL="171450" indent="-171450">
              <a:buFont typeface="Arial" panose="020B0604020202020204" pitchFamily="34" charset="0"/>
              <a:buChar char="•"/>
            </a:pPr>
            <a:r>
              <a:rPr lang="en-US" sz="1600" dirty="0"/>
              <a:t>Enter Start Date (First day of leave or First day without FMLA or CFRA entitlement.)	</a:t>
            </a:r>
          </a:p>
          <a:p>
            <a:pPr marL="171450" indent="-171450" algn="l">
              <a:buFont typeface="Arial" panose="020B0604020202020204" pitchFamily="34" charset="0"/>
              <a:buChar char="•"/>
            </a:pPr>
            <a:r>
              <a:rPr lang="en-US" sz="1600" dirty="0"/>
              <a:t>Expected Return Date (Day after end date)</a:t>
            </a:r>
          </a:p>
          <a:p>
            <a:pPr marL="171450" indent="-171450" algn="l">
              <a:buFont typeface="Arial" panose="020B0604020202020204" pitchFamily="34" charset="0"/>
              <a:buChar char="•"/>
            </a:pPr>
            <a:r>
              <a:rPr lang="en-US" sz="1600" dirty="0"/>
              <a:t>Leave Type – select Supplemental FMLA</a:t>
            </a:r>
          </a:p>
          <a:p>
            <a:pPr marL="171450" indent="-171450" algn="l">
              <a:buFont typeface="Arial" panose="020B0604020202020204" pitchFamily="34" charset="0"/>
              <a:buChar char="•"/>
            </a:pPr>
            <a:r>
              <a:rPr lang="en-US" sz="1600" dirty="0"/>
              <a:t>Select Paid/Unpaid option</a:t>
            </a:r>
          </a:p>
          <a:p>
            <a:pPr marL="171450" indent="-171450" algn="l">
              <a:buFont typeface="Arial" panose="020B0604020202020204" pitchFamily="34" charset="0"/>
              <a:buChar char="•"/>
            </a:pPr>
            <a:r>
              <a:rPr lang="en-US" sz="1600" dirty="0"/>
              <a:t>Enter Last Day Worked</a:t>
            </a:r>
          </a:p>
          <a:p>
            <a:pPr marL="171450" indent="-171450">
              <a:buFont typeface="Arial" panose="020B0604020202020204" pitchFamily="34" charset="0"/>
              <a:buChar char="•"/>
            </a:pPr>
            <a:r>
              <a:rPr lang="en-US" sz="1600" dirty="0"/>
              <a:t>Check the leave entry for accuracy then click Save and then Submit</a:t>
            </a:r>
          </a:p>
          <a:p>
            <a:pPr marL="171450" indent="-171450">
              <a:buFont typeface="Arial" panose="020B0604020202020204" pitchFamily="34" charset="0"/>
              <a:buChar char="•"/>
            </a:pPr>
            <a:r>
              <a:rPr lang="en-US" sz="1600" dirty="0"/>
              <a:t>Only for Non-Represented employees</a:t>
            </a:r>
          </a:p>
        </p:txBody>
      </p:sp>
      <p:pic>
        <p:nvPicPr>
          <p:cNvPr id="6" name="Content Placeholder 5">
            <a:extLst>
              <a:ext uri="{FF2B5EF4-FFF2-40B4-BE49-F238E27FC236}">
                <a16:creationId xmlns:a16="http://schemas.microsoft.com/office/drawing/2014/main" id="{B79DFCA8-0C28-DEC5-6FEA-C08420198AC2}"/>
              </a:ext>
            </a:extLst>
          </p:cNvPr>
          <p:cNvPicPr>
            <a:picLocks noGrp="1" noChangeAspect="1"/>
          </p:cNvPicPr>
          <p:nvPr>
            <p:ph sz="quarter" idx="13"/>
          </p:nvPr>
        </p:nvPicPr>
        <p:blipFill>
          <a:blip r:embed="rId2"/>
          <a:stretch>
            <a:fillRect/>
          </a:stretch>
        </p:blipFill>
        <p:spPr>
          <a:xfrm>
            <a:off x="1684386" y="1028950"/>
            <a:ext cx="9248775" cy="2714625"/>
          </a:xfrm>
          <a:prstGeom prst="rect">
            <a:avLst/>
          </a:prstGeom>
        </p:spPr>
      </p:pic>
    </p:spTree>
    <p:extLst>
      <p:ext uri="{BB962C8B-B14F-4D97-AF65-F5344CB8AC3E}">
        <p14:creationId xmlns:p14="http://schemas.microsoft.com/office/powerpoint/2010/main" val="13907813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42606-BEF2-B3E0-617F-79291F8456C5}"/>
              </a:ext>
            </a:extLst>
          </p:cNvPr>
          <p:cNvSpPr>
            <a:spLocks noGrp="1"/>
          </p:cNvSpPr>
          <p:nvPr>
            <p:ph type="title"/>
          </p:nvPr>
        </p:nvSpPr>
        <p:spPr/>
        <p:txBody>
          <a:bodyPr/>
          <a:lstStyle/>
          <a:p>
            <a:pPr algn="ctr"/>
            <a:r>
              <a:rPr lang="en-US"/>
              <a:t>Editing Extended Absences</a:t>
            </a:r>
          </a:p>
        </p:txBody>
      </p:sp>
      <p:sp>
        <p:nvSpPr>
          <p:cNvPr id="3" name="Content Placeholder 2">
            <a:extLst>
              <a:ext uri="{FF2B5EF4-FFF2-40B4-BE49-F238E27FC236}">
                <a16:creationId xmlns:a16="http://schemas.microsoft.com/office/drawing/2014/main" id="{406108AB-6B06-C98A-6B80-E9289A2DDC8E}"/>
              </a:ext>
            </a:extLst>
          </p:cNvPr>
          <p:cNvSpPr>
            <a:spLocks noGrp="1"/>
          </p:cNvSpPr>
          <p:nvPr>
            <p:ph sz="quarter" idx="13"/>
          </p:nvPr>
        </p:nvSpPr>
        <p:spPr/>
        <p:txBody>
          <a:bodyPr vert="horz" lIns="91440" tIns="45720" rIns="91440" bIns="45720" rtlCol="0" anchor="t">
            <a:normAutofit/>
          </a:bodyPr>
          <a:lstStyle/>
          <a:p>
            <a:pPr marL="342900" indent="-342900">
              <a:buChar char="•"/>
            </a:pPr>
            <a:r>
              <a:rPr lang="en-US">
                <a:solidFill>
                  <a:srgbClr val="1B3D6D"/>
                </a:solidFill>
              </a:rPr>
              <a:t>When the extended absence entry is in approval processing status, meaning it is sitting with Path to approve therefore the option to edit the transaction is not available. You can submit a ticket to Path and request them to push it back. Or depending on the deadline and type of extended absence you can wait for Path to process the approval and then update. </a:t>
            </a:r>
          </a:p>
          <a:p>
            <a:pPr marL="342900" indent="-342900">
              <a:buChar char="•"/>
            </a:pPr>
            <a:r>
              <a:rPr lang="en-US">
                <a:solidFill>
                  <a:srgbClr val="1B3D6D"/>
                </a:solidFill>
              </a:rPr>
              <a:t>Please note around pushed back extended absences in path. Once these are updated and re-submitted, the local approver must go under Administer Extended Absences, search for the extended absence to approve.</a:t>
            </a:r>
          </a:p>
          <a:p>
            <a:pPr marL="692150" lvl="1" indent="-285750">
              <a:buFont typeface="Courier New" panose="020B0604020202020204" pitchFamily="34" charset="0"/>
              <a:buChar char="o"/>
            </a:pPr>
            <a:r>
              <a:rPr lang="en-US">
                <a:solidFill>
                  <a:srgbClr val="1B3D6D"/>
                </a:solidFill>
              </a:rPr>
              <a:t>The extended absence will not show up in your worklist, so you must reach out to your approver, ask them to search for it and approve it.</a:t>
            </a:r>
            <a:endParaRPr lang="en-US"/>
          </a:p>
        </p:txBody>
      </p:sp>
    </p:spTree>
    <p:extLst>
      <p:ext uri="{BB962C8B-B14F-4D97-AF65-F5344CB8AC3E}">
        <p14:creationId xmlns:p14="http://schemas.microsoft.com/office/powerpoint/2010/main" val="14571490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B399F475-8CB4-0BD7-74DF-18207ECC6361}"/>
              </a:ext>
            </a:extLst>
          </p:cNvPr>
          <p:cNvSpPr>
            <a:spLocks noGrp="1" noChangeAspect="1"/>
          </p:cNvSpPr>
          <p:nvPr>
            <p:ph type="pic" sz="quarter" idx="13"/>
          </p:nvPr>
        </p:nvSpPr>
        <p:spPr/>
        <p:txBody>
          <a:bodyPr/>
          <a:lstStyle/>
          <a:p>
            <a:endParaRPr lang="en-US"/>
          </a:p>
        </p:txBody>
      </p:sp>
      <p:sp>
        <p:nvSpPr>
          <p:cNvPr id="3" name="Title 2">
            <a:extLst>
              <a:ext uri="{FF2B5EF4-FFF2-40B4-BE49-F238E27FC236}">
                <a16:creationId xmlns:a16="http://schemas.microsoft.com/office/drawing/2014/main" id="{A99BD1DD-0319-00F6-991A-F48305F71664}"/>
              </a:ext>
            </a:extLst>
          </p:cNvPr>
          <p:cNvSpPr>
            <a:spLocks noGrp="1"/>
          </p:cNvSpPr>
          <p:nvPr>
            <p:ph type="title"/>
          </p:nvPr>
        </p:nvSpPr>
        <p:spPr/>
        <p:txBody>
          <a:bodyPr/>
          <a:lstStyle/>
          <a:p>
            <a:r>
              <a:rPr lang="en-US" dirty="0"/>
              <a:t>Accommodations</a:t>
            </a:r>
          </a:p>
        </p:txBody>
      </p:sp>
      <p:sp>
        <p:nvSpPr>
          <p:cNvPr id="4" name="Text Placeholder 3">
            <a:extLst>
              <a:ext uri="{FF2B5EF4-FFF2-40B4-BE49-F238E27FC236}">
                <a16:creationId xmlns:a16="http://schemas.microsoft.com/office/drawing/2014/main" id="{40F376ED-1D9A-AC1F-64D8-BFA7F2731018}"/>
              </a:ext>
            </a:extLst>
          </p:cNvPr>
          <p:cNvSpPr>
            <a:spLocks noGrp="1"/>
          </p:cNvSpPr>
          <p:nvPr>
            <p:ph type="body" idx="1"/>
          </p:nvPr>
        </p:nvSpPr>
        <p:spPr/>
        <p:txBody>
          <a:bodyPr/>
          <a:lstStyle/>
          <a:p>
            <a:r>
              <a:rPr lang="en-US" dirty="0"/>
              <a:t>Also known as Disability Management</a:t>
            </a:r>
          </a:p>
        </p:txBody>
      </p:sp>
    </p:spTree>
    <p:extLst>
      <p:ext uri="{BB962C8B-B14F-4D97-AF65-F5344CB8AC3E}">
        <p14:creationId xmlns:p14="http://schemas.microsoft.com/office/powerpoint/2010/main" val="4277912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04C43-C614-6905-48C6-5B8AB2659990}"/>
              </a:ext>
            </a:extLst>
          </p:cNvPr>
          <p:cNvSpPr>
            <a:spLocks noGrp="1"/>
          </p:cNvSpPr>
          <p:nvPr>
            <p:ph type="title"/>
          </p:nvPr>
        </p:nvSpPr>
        <p:spPr/>
        <p:txBody>
          <a:bodyPr>
            <a:noAutofit/>
          </a:bodyPr>
          <a:lstStyle/>
          <a:p>
            <a:pPr algn="ctr"/>
            <a:r>
              <a:rPr lang="en-US" sz="3200" cap="all"/>
              <a:t>RECOGNIZING LEAVE &amp; Accommodation Needs</a:t>
            </a:r>
            <a:endParaRPr lang="en-US" sz="3200"/>
          </a:p>
        </p:txBody>
      </p:sp>
      <p:sp>
        <p:nvSpPr>
          <p:cNvPr id="3" name="Content Placeholder 2">
            <a:extLst>
              <a:ext uri="{FF2B5EF4-FFF2-40B4-BE49-F238E27FC236}">
                <a16:creationId xmlns:a16="http://schemas.microsoft.com/office/drawing/2014/main" id="{00E66304-2CF0-9B43-0C23-FD837B9B8288}"/>
              </a:ext>
            </a:extLst>
          </p:cNvPr>
          <p:cNvSpPr>
            <a:spLocks noGrp="1"/>
          </p:cNvSpPr>
          <p:nvPr>
            <p:ph sz="quarter" idx="13"/>
          </p:nvPr>
        </p:nvSpPr>
        <p:spPr>
          <a:xfrm>
            <a:off x="1052944" y="1251284"/>
            <a:ext cx="10300855" cy="5328420"/>
          </a:xfrm>
        </p:spPr>
        <p:txBody>
          <a:bodyPr>
            <a:normAutofit fontScale="85000" lnSpcReduction="20000"/>
          </a:bodyPr>
          <a:lstStyle/>
          <a:p>
            <a:r>
              <a:rPr lang="en-US" sz="2200">
                <a:solidFill>
                  <a:schemeClr val="tx1"/>
                </a:solidFill>
              </a:rPr>
              <a:t>Employee’s may not specifically ask for a leave of absence or an accommodation, here are some ways to recognize there is a need:</a:t>
            </a:r>
          </a:p>
          <a:p>
            <a:r>
              <a:rPr lang="en-US" sz="2200">
                <a:solidFill>
                  <a:schemeClr val="tx1"/>
                </a:solidFill>
              </a:rPr>
              <a:t>This is not always straightforward</a:t>
            </a:r>
          </a:p>
          <a:p>
            <a:pPr marL="285750" indent="-285750">
              <a:buFont typeface="Arial" panose="020B0604020202020204" pitchFamily="34" charset="0"/>
              <a:buChar char="•"/>
            </a:pPr>
            <a:r>
              <a:rPr lang="en-US" sz="2200">
                <a:solidFill>
                  <a:schemeClr val="tx1"/>
                </a:solidFill>
              </a:rPr>
              <a:t>Isn’t always “I hurt my back and can’t lift”.</a:t>
            </a:r>
          </a:p>
          <a:p>
            <a:pPr marL="285750" indent="-285750">
              <a:buFont typeface="Arial" panose="020B0604020202020204" pitchFamily="34" charset="0"/>
              <a:buChar char="•"/>
            </a:pPr>
            <a:r>
              <a:rPr lang="en-US" sz="2200">
                <a:solidFill>
                  <a:schemeClr val="tx1"/>
                </a:solidFill>
              </a:rPr>
              <a:t>Challenges can be physical or mental.</a:t>
            </a:r>
          </a:p>
          <a:p>
            <a:pPr marL="285750" indent="-285750">
              <a:buFont typeface="Arial" panose="020B0604020202020204" pitchFamily="34" charset="0"/>
              <a:buChar char="•"/>
            </a:pPr>
            <a:r>
              <a:rPr lang="en-US" sz="2200">
                <a:solidFill>
                  <a:schemeClr val="tx1"/>
                </a:solidFill>
              </a:rPr>
              <a:t>Can be seen as stress, a need to step away from work frequently, need more time to complete tasks, loss of focus in their environment, crying at work, sleeping at work, etc.</a:t>
            </a:r>
          </a:p>
          <a:p>
            <a:pPr marL="285750" indent="-285750">
              <a:buFont typeface="Arial" panose="020B0604020202020204" pitchFamily="34" charset="0"/>
              <a:buChar char="•"/>
            </a:pPr>
            <a:r>
              <a:rPr lang="en-US" sz="2200">
                <a:solidFill>
                  <a:schemeClr val="tx1"/>
                </a:solidFill>
              </a:rPr>
              <a:t>Can be excessive absences or frequent tardies. </a:t>
            </a:r>
          </a:p>
          <a:p>
            <a:pPr marL="285750" indent="-285750">
              <a:buFont typeface="Arial" panose="020B0604020202020204" pitchFamily="34" charset="0"/>
              <a:buChar char="•"/>
            </a:pPr>
            <a:r>
              <a:rPr lang="en-US" sz="2200">
                <a:solidFill>
                  <a:schemeClr val="tx1"/>
                </a:solidFill>
              </a:rPr>
              <a:t>Can be an employee using medical reasoning as an explanation for absences or performance issues (medication makes it hard to focus, needing extra breaks due to illness, etc.).</a:t>
            </a:r>
          </a:p>
          <a:p>
            <a:pPr marL="285750" indent="-285750">
              <a:buFont typeface="Arial" panose="020B0604020202020204" pitchFamily="34" charset="0"/>
              <a:buChar char="•"/>
            </a:pPr>
            <a:endParaRPr lang="en-US" sz="2200">
              <a:solidFill>
                <a:schemeClr val="tx1"/>
              </a:solidFill>
            </a:endParaRPr>
          </a:p>
          <a:p>
            <a:r>
              <a:rPr lang="en-US" sz="2200">
                <a:solidFill>
                  <a:schemeClr val="tx1"/>
                </a:solidFill>
              </a:rPr>
              <a:t>Keep an ear out for anything that might be putting us on notice of a disability, or something that has put us on notice in the past.  </a:t>
            </a:r>
          </a:p>
          <a:p>
            <a:r>
              <a:rPr lang="en-US" sz="2200">
                <a:solidFill>
                  <a:schemeClr val="tx1"/>
                </a:solidFill>
              </a:rPr>
              <a:t>Advise the employee that if they believe they have a disability that needs accommodation or leave of absence, they should reach out to Sedgwick for assistance and to start the process. Discussions with the employee should be documented. </a:t>
            </a:r>
          </a:p>
          <a:p>
            <a:endParaRPr lang="en-US"/>
          </a:p>
        </p:txBody>
      </p:sp>
    </p:spTree>
    <p:extLst>
      <p:ext uri="{BB962C8B-B14F-4D97-AF65-F5344CB8AC3E}">
        <p14:creationId xmlns:p14="http://schemas.microsoft.com/office/powerpoint/2010/main" val="22201755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0280-D35B-31A7-8F7E-5690C31BDF78}"/>
              </a:ext>
            </a:extLst>
          </p:cNvPr>
          <p:cNvSpPr>
            <a:spLocks noGrp="1"/>
          </p:cNvSpPr>
          <p:nvPr>
            <p:ph type="title"/>
          </p:nvPr>
        </p:nvSpPr>
        <p:spPr/>
        <p:txBody>
          <a:bodyPr/>
          <a:lstStyle/>
          <a:p>
            <a:pPr algn="ctr"/>
            <a:r>
              <a:rPr lang="en-US"/>
              <a:t>CAN &amp; CANNOT’S</a:t>
            </a:r>
          </a:p>
        </p:txBody>
      </p:sp>
      <p:sp>
        <p:nvSpPr>
          <p:cNvPr id="3" name="Content Placeholder 2">
            <a:extLst>
              <a:ext uri="{FF2B5EF4-FFF2-40B4-BE49-F238E27FC236}">
                <a16:creationId xmlns:a16="http://schemas.microsoft.com/office/drawing/2014/main" id="{B005A0D9-E19B-6CA6-08B3-839114AD46AB}"/>
              </a:ext>
            </a:extLst>
          </p:cNvPr>
          <p:cNvSpPr>
            <a:spLocks noGrp="1"/>
          </p:cNvSpPr>
          <p:nvPr>
            <p:ph sz="quarter" idx="13"/>
          </p:nvPr>
        </p:nvSpPr>
        <p:spPr>
          <a:xfrm>
            <a:off x="945572" y="1251284"/>
            <a:ext cx="10300855" cy="4720390"/>
          </a:xfrm>
        </p:spPr>
        <p:txBody>
          <a:bodyPr/>
          <a:lstStyle/>
          <a:p>
            <a:pPr marL="342900" indent="-342900">
              <a:buFont typeface="Arial" panose="020B0604020202020204" pitchFamily="34" charset="0"/>
              <a:buChar char="•"/>
            </a:pPr>
            <a:r>
              <a:rPr lang="en-US">
                <a:solidFill>
                  <a:schemeClr val="tx1"/>
                </a:solidFill>
                <a:latin typeface="Century Gothic" panose="020B0502020202020204" pitchFamily="34" charset="0"/>
              </a:rPr>
              <a:t>When making a request, medical documentation only needs to indicate that an individual has a disability/serious health condition which necessitates a reasonable accommodation or leave of absence. Specific diagnosis information is not required. </a:t>
            </a:r>
          </a:p>
          <a:p>
            <a:endParaRPr lang="en-US">
              <a:solidFill>
                <a:srgbClr val="020406"/>
              </a:solidFill>
              <a:latin typeface="Century Gothic" panose="020B0502020202020204" pitchFamily="34" charset="0"/>
            </a:endParaRPr>
          </a:p>
          <a:p>
            <a:endParaRPr lang="en-US">
              <a:solidFill>
                <a:srgbClr val="020406"/>
              </a:solidFill>
              <a:latin typeface="Century Gothic" panose="020B0502020202020204" pitchFamily="34" charset="0"/>
            </a:endParaRPr>
          </a:p>
          <a:p>
            <a:endParaRPr lang="en-US">
              <a:solidFill>
                <a:srgbClr val="020406"/>
              </a:solidFill>
              <a:latin typeface="Century Gothic" panose="020B0502020202020204" pitchFamily="34" charset="0"/>
            </a:endParaRPr>
          </a:p>
          <a:p>
            <a:pPr marL="342900" indent="-342900">
              <a:buFont typeface="Arial" panose="020B0604020202020204" pitchFamily="34" charset="0"/>
              <a:buChar char="•"/>
            </a:pPr>
            <a:endParaRPr lang="en-US">
              <a:solidFill>
                <a:srgbClr val="020406"/>
              </a:solidFill>
              <a:latin typeface="Century Gothic" panose="020B0502020202020204" pitchFamily="34" charset="0"/>
            </a:endParaRPr>
          </a:p>
        </p:txBody>
      </p:sp>
      <p:sp>
        <p:nvSpPr>
          <p:cNvPr id="4" name="TextBox 3">
            <a:extLst>
              <a:ext uri="{FF2B5EF4-FFF2-40B4-BE49-F238E27FC236}">
                <a16:creationId xmlns:a16="http://schemas.microsoft.com/office/drawing/2014/main" id="{85F3ADA2-B918-EE0B-27D9-3ADE89381790}"/>
              </a:ext>
            </a:extLst>
          </p:cNvPr>
          <p:cNvSpPr txBox="1"/>
          <p:nvPr/>
        </p:nvSpPr>
        <p:spPr>
          <a:xfrm>
            <a:off x="891886" y="2467987"/>
            <a:ext cx="4763779" cy="2585323"/>
          </a:xfrm>
          <a:prstGeom prst="rect">
            <a:avLst/>
          </a:prstGeom>
          <a:noFill/>
        </p:spPr>
        <p:txBody>
          <a:bodyPr wrap="square" rtlCol="0">
            <a:spAutoFit/>
          </a:bodyPr>
          <a:lstStyle/>
          <a:p>
            <a:r>
              <a:rPr lang="en-US" b="1"/>
              <a:t>Cannot:</a:t>
            </a:r>
          </a:p>
          <a:p>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Ask the individual or their medical provider to specify the medical diagnosis/condition. </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Ask the reason </a:t>
            </a:r>
            <a:r>
              <a:rPr lang="en-US" b="1" i="1">
                <a:latin typeface="Century Gothic" panose="020B0502020202020204" pitchFamily="34" charset="0"/>
              </a:rPr>
              <a:t>why</a:t>
            </a:r>
            <a:r>
              <a:rPr lang="en-US">
                <a:latin typeface="Century Gothic" panose="020B0502020202020204" pitchFamily="34" charset="0"/>
              </a:rPr>
              <a:t> an accommodation or leave is needed.</a:t>
            </a:r>
          </a:p>
          <a:p>
            <a:endParaRPr lang="en-US"/>
          </a:p>
        </p:txBody>
      </p:sp>
      <p:sp>
        <p:nvSpPr>
          <p:cNvPr id="6" name="TextBox 5">
            <a:extLst>
              <a:ext uri="{FF2B5EF4-FFF2-40B4-BE49-F238E27FC236}">
                <a16:creationId xmlns:a16="http://schemas.microsoft.com/office/drawing/2014/main" id="{57F27B42-08E2-B06F-C431-253F6645E2C4}"/>
              </a:ext>
            </a:extLst>
          </p:cNvPr>
          <p:cNvSpPr txBox="1"/>
          <p:nvPr/>
        </p:nvSpPr>
        <p:spPr>
          <a:xfrm>
            <a:off x="5655665" y="2467987"/>
            <a:ext cx="6490045" cy="5078313"/>
          </a:xfrm>
          <a:prstGeom prst="rect">
            <a:avLst/>
          </a:prstGeom>
          <a:noFill/>
        </p:spPr>
        <p:txBody>
          <a:bodyPr wrap="square" rtlCol="0">
            <a:spAutoFit/>
          </a:bodyPr>
          <a:lstStyle/>
          <a:p>
            <a:r>
              <a:rPr lang="en-US" b="1"/>
              <a:t>Can:</a:t>
            </a:r>
          </a:p>
          <a:p>
            <a:endParaRPr lang="en-US" b="1"/>
          </a:p>
          <a:p>
            <a:pPr marL="285750" indent="-285750">
              <a:buFont typeface="Arial" panose="020B0604020202020204" pitchFamily="34" charset="0"/>
              <a:buChar char="•"/>
            </a:pPr>
            <a:r>
              <a:rPr lang="en-US"/>
              <a:t>You can ask if the employee needs an accommodation or leave of absence.</a:t>
            </a:r>
          </a:p>
          <a:p>
            <a:endParaRPr lang="en-US"/>
          </a:p>
          <a:p>
            <a:pPr marL="285750" indent="-285750">
              <a:buFont typeface="Arial" panose="020B0604020202020204" pitchFamily="34" charset="0"/>
              <a:buChar char="•"/>
            </a:pPr>
            <a:r>
              <a:rPr lang="en-US"/>
              <a:t>Provide the individual with the correct information to start the accommodation or leave process.</a:t>
            </a:r>
          </a:p>
          <a:p>
            <a:endParaRPr lang="en-US"/>
          </a:p>
          <a:p>
            <a:pPr marL="285750" indent="-285750">
              <a:buFont typeface="Arial" panose="020B0604020202020204" pitchFamily="34" charset="0"/>
              <a:buChar char="•"/>
            </a:pPr>
            <a:r>
              <a:rPr lang="en-US"/>
              <a:t>Ask for estimated dates in which the accommodation or leave may be needed. </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Ask if there is anything you can do to provide support.</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Check in periodically and discuss return to work plans with the employee. </a:t>
            </a:r>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a:p>
            <a:r>
              <a:rPr lang="en-US"/>
              <a:t> </a:t>
            </a:r>
          </a:p>
        </p:txBody>
      </p:sp>
    </p:spTree>
    <p:extLst>
      <p:ext uri="{BB962C8B-B14F-4D97-AF65-F5344CB8AC3E}">
        <p14:creationId xmlns:p14="http://schemas.microsoft.com/office/powerpoint/2010/main" val="12849272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25B08-A69D-A4A5-471A-3263E3412F0A}"/>
              </a:ext>
            </a:extLst>
          </p:cNvPr>
          <p:cNvSpPr>
            <a:spLocks noGrp="1"/>
          </p:cNvSpPr>
          <p:nvPr>
            <p:ph type="title"/>
          </p:nvPr>
        </p:nvSpPr>
        <p:spPr/>
        <p:txBody>
          <a:bodyPr/>
          <a:lstStyle/>
          <a:p>
            <a:pPr algn="ctr"/>
            <a:r>
              <a:rPr lang="en-US"/>
              <a:t>INTERACTIVE PROCESS</a:t>
            </a:r>
          </a:p>
        </p:txBody>
      </p:sp>
      <p:sp>
        <p:nvSpPr>
          <p:cNvPr id="3" name="Content Placeholder 2">
            <a:extLst>
              <a:ext uri="{FF2B5EF4-FFF2-40B4-BE49-F238E27FC236}">
                <a16:creationId xmlns:a16="http://schemas.microsoft.com/office/drawing/2014/main" id="{7773EABC-E46D-A894-6530-04233A3D9EFB}"/>
              </a:ext>
            </a:extLst>
          </p:cNvPr>
          <p:cNvSpPr>
            <a:spLocks noGrp="1"/>
          </p:cNvSpPr>
          <p:nvPr>
            <p:ph sz="quarter" idx="13"/>
          </p:nvPr>
        </p:nvSpPr>
        <p:spPr/>
        <p:txBody>
          <a:bodyPr/>
          <a:lstStyle/>
          <a:p>
            <a:r>
              <a:rPr lang="en-US">
                <a:solidFill>
                  <a:schemeClr val="tx1"/>
                </a:solidFill>
              </a:rPr>
              <a:t>Interactive Process refers to the process in which employees, supervisors, and their departments determine whether a reasonable accommodation can be made to an employee. This is a </a:t>
            </a:r>
            <a:r>
              <a:rPr lang="en-US" b="1">
                <a:solidFill>
                  <a:schemeClr val="tx1"/>
                </a:solidFill>
              </a:rPr>
              <a:t>legal obligation </a:t>
            </a:r>
            <a:r>
              <a:rPr lang="en-US">
                <a:solidFill>
                  <a:schemeClr val="tx1"/>
                </a:solidFill>
              </a:rPr>
              <a:t>that applies to both workers’ compensation and non-occupational related injuries or illnesses.</a:t>
            </a:r>
          </a:p>
          <a:p>
            <a:endParaRPr lang="en-US">
              <a:solidFill>
                <a:schemeClr val="tx1"/>
              </a:solidFill>
            </a:endParaRPr>
          </a:p>
          <a:p>
            <a:r>
              <a:rPr lang="en-US">
                <a:solidFill>
                  <a:schemeClr val="tx1"/>
                </a:solidFill>
              </a:rPr>
              <a:t>Once we are aware of an accommodation need, we are required to engage in the interactive process to find out if there are reasonable accommodations that will allow them to be successful.</a:t>
            </a:r>
          </a:p>
          <a:p>
            <a:endParaRPr lang="en-US">
              <a:solidFill>
                <a:schemeClr val="tx1"/>
              </a:solidFill>
            </a:endParaRPr>
          </a:p>
          <a:p>
            <a:r>
              <a:rPr lang="en-US">
                <a:solidFill>
                  <a:schemeClr val="tx1"/>
                </a:solidFill>
              </a:rPr>
              <a:t>The Disability Management Specialist will help guide you through this process. </a:t>
            </a:r>
          </a:p>
          <a:p>
            <a:endParaRPr lang="en-US" b="1">
              <a:solidFill>
                <a:srgbClr val="020406"/>
              </a:solidFill>
            </a:endParaRPr>
          </a:p>
        </p:txBody>
      </p:sp>
    </p:spTree>
    <p:extLst>
      <p:ext uri="{BB962C8B-B14F-4D97-AF65-F5344CB8AC3E}">
        <p14:creationId xmlns:p14="http://schemas.microsoft.com/office/powerpoint/2010/main" val="23606147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77560-5993-0D7B-68F3-927BF55F2AC1}"/>
              </a:ext>
            </a:extLst>
          </p:cNvPr>
          <p:cNvSpPr>
            <a:spLocks noGrp="1"/>
          </p:cNvSpPr>
          <p:nvPr>
            <p:ph type="title"/>
          </p:nvPr>
        </p:nvSpPr>
        <p:spPr/>
        <p:txBody>
          <a:bodyPr/>
          <a:lstStyle/>
          <a:p>
            <a:pPr algn="ctr"/>
            <a:r>
              <a:rPr lang="en-US"/>
              <a:t>INTERACTIVE PROCESS</a:t>
            </a:r>
          </a:p>
        </p:txBody>
      </p:sp>
      <p:sp>
        <p:nvSpPr>
          <p:cNvPr id="3" name="Content Placeholder 2">
            <a:extLst>
              <a:ext uri="{FF2B5EF4-FFF2-40B4-BE49-F238E27FC236}">
                <a16:creationId xmlns:a16="http://schemas.microsoft.com/office/drawing/2014/main" id="{1D4B23C1-ADAE-C7B9-C318-2D6AD5CFF163}"/>
              </a:ext>
            </a:extLst>
          </p:cNvPr>
          <p:cNvSpPr>
            <a:spLocks noGrp="1"/>
          </p:cNvSpPr>
          <p:nvPr>
            <p:ph sz="quarter" idx="13"/>
          </p:nvPr>
        </p:nvSpPr>
        <p:spPr/>
        <p:txBody>
          <a:bodyPr>
            <a:normAutofit/>
          </a:bodyPr>
          <a:lstStyle/>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p:txBody>
      </p:sp>
      <p:grpSp>
        <p:nvGrpSpPr>
          <p:cNvPr id="16" name="Group 15">
            <a:extLst>
              <a:ext uri="{FF2B5EF4-FFF2-40B4-BE49-F238E27FC236}">
                <a16:creationId xmlns:a16="http://schemas.microsoft.com/office/drawing/2014/main" id="{D89D1846-4E2D-1BFD-C9BF-77BC4E9EC260}"/>
              </a:ext>
            </a:extLst>
          </p:cNvPr>
          <p:cNvGrpSpPr/>
          <p:nvPr/>
        </p:nvGrpSpPr>
        <p:grpSpPr>
          <a:xfrm>
            <a:off x="5534532" y="1256118"/>
            <a:ext cx="1489682" cy="1485548"/>
            <a:chOff x="4558599" y="1047"/>
            <a:chExt cx="1181802" cy="1179517"/>
          </a:xfrm>
        </p:grpSpPr>
        <p:sp>
          <p:nvSpPr>
            <p:cNvPr id="17" name="Oval 16">
              <a:extLst>
                <a:ext uri="{FF2B5EF4-FFF2-40B4-BE49-F238E27FC236}">
                  <a16:creationId xmlns:a16="http://schemas.microsoft.com/office/drawing/2014/main" id="{0048AE54-49FE-4D20-7E12-1A2F34A1333F}"/>
                </a:ext>
              </a:extLst>
            </p:cNvPr>
            <p:cNvSpPr/>
            <p:nvPr/>
          </p:nvSpPr>
          <p:spPr>
            <a:xfrm>
              <a:off x="4560884" y="1047"/>
              <a:ext cx="1179517" cy="117951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8" name="Oval 4">
              <a:extLst>
                <a:ext uri="{FF2B5EF4-FFF2-40B4-BE49-F238E27FC236}">
                  <a16:creationId xmlns:a16="http://schemas.microsoft.com/office/drawing/2014/main" id="{03ABDF64-2BC2-ECE1-B69D-6FFEE9B02C51}"/>
                </a:ext>
              </a:extLst>
            </p:cNvPr>
            <p:cNvSpPr txBox="1"/>
            <p:nvPr/>
          </p:nvSpPr>
          <p:spPr>
            <a:xfrm>
              <a:off x="4558599" y="266697"/>
              <a:ext cx="1179517" cy="83404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algn="ctr" defTabSz="311150">
                <a:lnSpc>
                  <a:spcPct val="90000"/>
                </a:lnSpc>
                <a:spcBef>
                  <a:spcPct val="0"/>
                </a:spcBef>
                <a:spcAft>
                  <a:spcPct val="35000"/>
                </a:spcAft>
              </a:pPr>
              <a:r>
                <a:rPr lang="en-US" sz="1200" kern="1200"/>
                <a:t>Notified of accommodation request</a:t>
              </a:r>
            </a:p>
            <a:p>
              <a:pPr marL="0" lvl="0" indent="0" algn="ctr" defTabSz="311150">
                <a:lnSpc>
                  <a:spcPct val="90000"/>
                </a:lnSpc>
                <a:spcBef>
                  <a:spcPct val="0"/>
                </a:spcBef>
                <a:spcAft>
                  <a:spcPct val="35000"/>
                </a:spcAft>
                <a:buNone/>
              </a:pPr>
              <a:endParaRPr lang="en-US" sz="1050" kern="1200"/>
            </a:p>
          </p:txBody>
        </p:sp>
      </p:grpSp>
      <p:sp>
        <p:nvSpPr>
          <p:cNvPr id="30" name="Oval 4">
            <a:extLst>
              <a:ext uri="{FF2B5EF4-FFF2-40B4-BE49-F238E27FC236}">
                <a16:creationId xmlns:a16="http://schemas.microsoft.com/office/drawing/2014/main" id="{991F5E08-AD9C-6802-ED44-595CC818864E}"/>
              </a:ext>
            </a:extLst>
          </p:cNvPr>
          <p:cNvSpPr txBox="1"/>
          <p:nvPr/>
        </p:nvSpPr>
        <p:spPr>
          <a:xfrm>
            <a:off x="3705018" y="2470473"/>
            <a:ext cx="1179517" cy="83404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1050" kern="1200"/>
              <a:t>Monitor the accommodation. Document entire process</a:t>
            </a:r>
          </a:p>
        </p:txBody>
      </p:sp>
      <p:sp>
        <p:nvSpPr>
          <p:cNvPr id="31" name="Rectangle 30">
            <a:extLst>
              <a:ext uri="{FF2B5EF4-FFF2-40B4-BE49-F238E27FC236}">
                <a16:creationId xmlns:a16="http://schemas.microsoft.com/office/drawing/2014/main" id="{E07857FF-9E50-A239-0FA6-FF55A4E9EFF3}"/>
              </a:ext>
            </a:extLst>
          </p:cNvPr>
          <p:cNvSpPr/>
          <p:nvPr/>
        </p:nvSpPr>
        <p:spPr>
          <a:xfrm>
            <a:off x="5665409" y="3606295"/>
            <a:ext cx="1216393" cy="528102"/>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400"/>
              <a:t>Effective IP</a:t>
            </a:r>
          </a:p>
        </p:txBody>
      </p:sp>
      <p:pic>
        <p:nvPicPr>
          <p:cNvPr id="33" name="Picture 32">
            <a:extLst>
              <a:ext uri="{FF2B5EF4-FFF2-40B4-BE49-F238E27FC236}">
                <a16:creationId xmlns:a16="http://schemas.microsoft.com/office/drawing/2014/main" id="{DEE150BE-7A57-4CF0-AA6B-EBE1CAA0AAE7}"/>
              </a:ext>
            </a:extLst>
          </p:cNvPr>
          <p:cNvPicPr>
            <a:picLocks noChangeAspect="1"/>
          </p:cNvPicPr>
          <p:nvPr/>
        </p:nvPicPr>
        <p:blipFill>
          <a:blip r:embed="rId2"/>
          <a:stretch>
            <a:fillRect/>
          </a:stretch>
        </p:blipFill>
        <p:spPr>
          <a:xfrm>
            <a:off x="4924005" y="1982229"/>
            <a:ext cx="317019" cy="402371"/>
          </a:xfrm>
          <a:prstGeom prst="rect">
            <a:avLst/>
          </a:prstGeom>
        </p:spPr>
      </p:pic>
      <p:grpSp>
        <p:nvGrpSpPr>
          <p:cNvPr id="34" name="Group 33">
            <a:extLst>
              <a:ext uri="{FF2B5EF4-FFF2-40B4-BE49-F238E27FC236}">
                <a16:creationId xmlns:a16="http://schemas.microsoft.com/office/drawing/2014/main" id="{271130AC-50A8-CDE8-9AE6-BC48B69CDFBC}"/>
              </a:ext>
            </a:extLst>
          </p:cNvPr>
          <p:cNvGrpSpPr/>
          <p:nvPr/>
        </p:nvGrpSpPr>
        <p:grpSpPr>
          <a:xfrm>
            <a:off x="7069442" y="2050439"/>
            <a:ext cx="312853" cy="398087"/>
            <a:chOff x="5752897" y="829786"/>
            <a:chExt cx="312853" cy="398087"/>
          </a:xfrm>
        </p:grpSpPr>
        <p:sp>
          <p:nvSpPr>
            <p:cNvPr id="35" name="Arrow: Right 34">
              <a:extLst>
                <a:ext uri="{FF2B5EF4-FFF2-40B4-BE49-F238E27FC236}">
                  <a16:creationId xmlns:a16="http://schemas.microsoft.com/office/drawing/2014/main" id="{2F75A313-8770-844F-2570-DF366F0878FD}"/>
                </a:ext>
              </a:extLst>
            </p:cNvPr>
            <p:cNvSpPr/>
            <p:nvPr/>
          </p:nvSpPr>
          <p:spPr>
            <a:xfrm rot="1800000">
              <a:off x="5752897" y="829786"/>
              <a:ext cx="312853" cy="398087"/>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36" name="Arrow: Right 4">
              <a:extLst>
                <a:ext uri="{FF2B5EF4-FFF2-40B4-BE49-F238E27FC236}">
                  <a16:creationId xmlns:a16="http://schemas.microsoft.com/office/drawing/2014/main" id="{E5532122-8964-2634-0E96-437EC07FFA6B}"/>
                </a:ext>
              </a:extLst>
            </p:cNvPr>
            <p:cNvSpPr txBox="1"/>
            <p:nvPr/>
          </p:nvSpPr>
          <p:spPr>
            <a:xfrm rot="1800000">
              <a:off x="5759184" y="885939"/>
              <a:ext cx="218997" cy="23885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p:txBody>
        </p:sp>
      </p:grpSp>
      <p:grpSp>
        <p:nvGrpSpPr>
          <p:cNvPr id="37" name="Group 36">
            <a:extLst>
              <a:ext uri="{FF2B5EF4-FFF2-40B4-BE49-F238E27FC236}">
                <a16:creationId xmlns:a16="http://schemas.microsoft.com/office/drawing/2014/main" id="{83B89AFD-A04F-1836-0BE7-620A25DCF31C}"/>
              </a:ext>
            </a:extLst>
          </p:cNvPr>
          <p:cNvGrpSpPr/>
          <p:nvPr/>
        </p:nvGrpSpPr>
        <p:grpSpPr>
          <a:xfrm>
            <a:off x="7977425" y="3821544"/>
            <a:ext cx="398087" cy="312853"/>
            <a:chOff x="6484297" y="2195331"/>
            <a:chExt cx="398087" cy="312853"/>
          </a:xfrm>
        </p:grpSpPr>
        <p:sp>
          <p:nvSpPr>
            <p:cNvPr id="38" name="Arrow: Right 37">
              <a:extLst>
                <a:ext uri="{FF2B5EF4-FFF2-40B4-BE49-F238E27FC236}">
                  <a16:creationId xmlns:a16="http://schemas.microsoft.com/office/drawing/2014/main" id="{31AFD33A-3C20-9146-DC71-6A06A1F7F22F}"/>
                </a:ext>
              </a:extLst>
            </p:cNvPr>
            <p:cNvSpPr/>
            <p:nvPr/>
          </p:nvSpPr>
          <p:spPr>
            <a:xfrm rot="5400000">
              <a:off x="6526914" y="2152714"/>
              <a:ext cx="312853" cy="398087"/>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39" name="Arrow: Right 4">
              <a:extLst>
                <a:ext uri="{FF2B5EF4-FFF2-40B4-BE49-F238E27FC236}">
                  <a16:creationId xmlns:a16="http://schemas.microsoft.com/office/drawing/2014/main" id="{0B419208-2B39-4CD9-3937-7BCB6A867CC6}"/>
                </a:ext>
              </a:extLst>
            </p:cNvPr>
            <p:cNvSpPr txBox="1"/>
            <p:nvPr/>
          </p:nvSpPr>
          <p:spPr>
            <a:xfrm rot="5400000">
              <a:off x="6573842" y="2185403"/>
              <a:ext cx="218997" cy="23885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p:txBody>
        </p:sp>
      </p:grpSp>
      <p:grpSp>
        <p:nvGrpSpPr>
          <p:cNvPr id="40" name="Group 39">
            <a:extLst>
              <a:ext uri="{FF2B5EF4-FFF2-40B4-BE49-F238E27FC236}">
                <a16:creationId xmlns:a16="http://schemas.microsoft.com/office/drawing/2014/main" id="{95435F07-97DB-325B-DB4F-A903D5ABBD72}"/>
              </a:ext>
            </a:extLst>
          </p:cNvPr>
          <p:cNvGrpSpPr/>
          <p:nvPr/>
        </p:nvGrpSpPr>
        <p:grpSpPr>
          <a:xfrm>
            <a:off x="7185227" y="5722098"/>
            <a:ext cx="312853" cy="398087"/>
            <a:chOff x="5768233" y="3484496"/>
            <a:chExt cx="312853" cy="398087"/>
          </a:xfrm>
        </p:grpSpPr>
        <p:sp>
          <p:nvSpPr>
            <p:cNvPr id="41" name="Arrow: Right 40">
              <a:extLst>
                <a:ext uri="{FF2B5EF4-FFF2-40B4-BE49-F238E27FC236}">
                  <a16:creationId xmlns:a16="http://schemas.microsoft.com/office/drawing/2014/main" id="{B6FC3F31-E699-6E41-57D9-D8B8EA68C620}"/>
                </a:ext>
              </a:extLst>
            </p:cNvPr>
            <p:cNvSpPr/>
            <p:nvPr/>
          </p:nvSpPr>
          <p:spPr>
            <a:xfrm rot="9000000">
              <a:off x="5768233" y="3484496"/>
              <a:ext cx="312853" cy="398087"/>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42" name="Arrow: Right 4">
              <a:extLst>
                <a:ext uri="{FF2B5EF4-FFF2-40B4-BE49-F238E27FC236}">
                  <a16:creationId xmlns:a16="http://schemas.microsoft.com/office/drawing/2014/main" id="{F05F4A2A-EDB5-9A52-1F3F-1FB29A0D61BE}"/>
                </a:ext>
              </a:extLst>
            </p:cNvPr>
            <p:cNvSpPr txBox="1"/>
            <p:nvPr/>
          </p:nvSpPr>
          <p:spPr>
            <a:xfrm rot="19800000">
              <a:off x="5855802" y="3540649"/>
              <a:ext cx="218997" cy="23885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p:txBody>
        </p:sp>
      </p:grpSp>
      <p:grpSp>
        <p:nvGrpSpPr>
          <p:cNvPr id="43" name="Group 42">
            <a:extLst>
              <a:ext uri="{FF2B5EF4-FFF2-40B4-BE49-F238E27FC236}">
                <a16:creationId xmlns:a16="http://schemas.microsoft.com/office/drawing/2014/main" id="{2BFA0D25-37D3-6C19-D509-E68C683ED759}"/>
              </a:ext>
            </a:extLst>
          </p:cNvPr>
          <p:cNvGrpSpPr/>
          <p:nvPr/>
        </p:nvGrpSpPr>
        <p:grpSpPr>
          <a:xfrm>
            <a:off x="4913422" y="5612571"/>
            <a:ext cx="312853" cy="398087"/>
            <a:chOff x="4235536" y="3493351"/>
            <a:chExt cx="312853" cy="398087"/>
          </a:xfrm>
        </p:grpSpPr>
        <p:sp>
          <p:nvSpPr>
            <p:cNvPr id="44" name="Arrow: Right 43">
              <a:extLst>
                <a:ext uri="{FF2B5EF4-FFF2-40B4-BE49-F238E27FC236}">
                  <a16:creationId xmlns:a16="http://schemas.microsoft.com/office/drawing/2014/main" id="{ECC72FEE-C9EF-3822-1742-D25EEFAA182D}"/>
                </a:ext>
              </a:extLst>
            </p:cNvPr>
            <p:cNvSpPr/>
            <p:nvPr/>
          </p:nvSpPr>
          <p:spPr>
            <a:xfrm rot="12600000">
              <a:off x="4235536" y="3493351"/>
              <a:ext cx="312853" cy="398087"/>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45" name="Arrow: Right 4">
              <a:extLst>
                <a:ext uri="{FF2B5EF4-FFF2-40B4-BE49-F238E27FC236}">
                  <a16:creationId xmlns:a16="http://schemas.microsoft.com/office/drawing/2014/main" id="{8E22CE32-BD50-6A85-D09A-D3F62D84714F}"/>
                </a:ext>
              </a:extLst>
            </p:cNvPr>
            <p:cNvSpPr txBox="1"/>
            <p:nvPr/>
          </p:nvSpPr>
          <p:spPr>
            <a:xfrm rot="23400000">
              <a:off x="4323105" y="3596432"/>
              <a:ext cx="218997" cy="23885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p:txBody>
        </p:sp>
      </p:grpSp>
      <p:pic>
        <p:nvPicPr>
          <p:cNvPr id="52" name="Picture 51">
            <a:extLst>
              <a:ext uri="{FF2B5EF4-FFF2-40B4-BE49-F238E27FC236}">
                <a16:creationId xmlns:a16="http://schemas.microsoft.com/office/drawing/2014/main" id="{0470ABDF-239E-2B95-8229-8BC37CF405F1}"/>
              </a:ext>
            </a:extLst>
          </p:cNvPr>
          <p:cNvPicPr>
            <a:picLocks noChangeAspect="1"/>
          </p:cNvPicPr>
          <p:nvPr/>
        </p:nvPicPr>
        <p:blipFill>
          <a:blip r:embed="rId3"/>
          <a:stretch>
            <a:fillRect/>
          </a:stretch>
        </p:blipFill>
        <p:spPr>
          <a:xfrm>
            <a:off x="4088666" y="3809737"/>
            <a:ext cx="402371" cy="317019"/>
          </a:xfrm>
          <a:prstGeom prst="rect">
            <a:avLst/>
          </a:prstGeom>
        </p:spPr>
      </p:pic>
      <p:sp>
        <p:nvSpPr>
          <p:cNvPr id="53" name="Oval 52">
            <a:extLst>
              <a:ext uri="{FF2B5EF4-FFF2-40B4-BE49-F238E27FC236}">
                <a16:creationId xmlns:a16="http://schemas.microsoft.com/office/drawing/2014/main" id="{2F4D429F-5EEA-432C-971B-38F9FA7AA128}"/>
              </a:ext>
            </a:extLst>
          </p:cNvPr>
          <p:cNvSpPr/>
          <p:nvPr/>
        </p:nvSpPr>
        <p:spPr>
          <a:xfrm>
            <a:off x="5553054" y="5100759"/>
            <a:ext cx="1486801" cy="1485548"/>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54" name="TextBox 53">
            <a:extLst>
              <a:ext uri="{FF2B5EF4-FFF2-40B4-BE49-F238E27FC236}">
                <a16:creationId xmlns:a16="http://schemas.microsoft.com/office/drawing/2014/main" id="{A800224C-DBE1-7472-E74E-3282AAF47262}"/>
              </a:ext>
            </a:extLst>
          </p:cNvPr>
          <p:cNvSpPr txBox="1"/>
          <p:nvPr/>
        </p:nvSpPr>
        <p:spPr>
          <a:xfrm>
            <a:off x="5513246" y="5488448"/>
            <a:ext cx="1520720" cy="646331"/>
          </a:xfrm>
          <a:prstGeom prst="rect">
            <a:avLst/>
          </a:prstGeom>
          <a:noFill/>
        </p:spPr>
        <p:txBody>
          <a:bodyPr wrap="square" rtlCol="0">
            <a:spAutoFit/>
          </a:bodyPr>
          <a:lstStyle/>
          <a:p>
            <a:pPr algn="ctr"/>
            <a:r>
              <a:rPr lang="en-US" sz="1200">
                <a:solidFill>
                  <a:schemeClr val="bg1"/>
                </a:solidFill>
              </a:rPr>
              <a:t>Choose a Reasonable Accommodation</a:t>
            </a:r>
          </a:p>
        </p:txBody>
      </p:sp>
      <p:sp>
        <p:nvSpPr>
          <p:cNvPr id="55" name="Oval 54">
            <a:extLst>
              <a:ext uri="{FF2B5EF4-FFF2-40B4-BE49-F238E27FC236}">
                <a16:creationId xmlns:a16="http://schemas.microsoft.com/office/drawing/2014/main" id="{7F8922D6-DAC7-26AF-87EC-35779F2B9D1C}"/>
              </a:ext>
            </a:extLst>
          </p:cNvPr>
          <p:cNvSpPr/>
          <p:nvPr/>
        </p:nvSpPr>
        <p:spPr>
          <a:xfrm>
            <a:off x="7460860" y="2176213"/>
            <a:ext cx="1486801" cy="1485548"/>
          </a:xfrm>
          <a:prstGeom prst="ellipse">
            <a:avLst/>
          </a:prstGeom>
          <a:solidFill>
            <a:srgbClr val="1B3D6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56" name="TextBox 55">
            <a:extLst>
              <a:ext uri="{FF2B5EF4-FFF2-40B4-BE49-F238E27FC236}">
                <a16:creationId xmlns:a16="http://schemas.microsoft.com/office/drawing/2014/main" id="{78A6105B-7C3E-EBBB-22F5-C0F4D25CDE3E}"/>
              </a:ext>
            </a:extLst>
          </p:cNvPr>
          <p:cNvSpPr txBox="1"/>
          <p:nvPr/>
        </p:nvSpPr>
        <p:spPr>
          <a:xfrm>
            <a:off x="7577396" y="2369099"/>
            <a:ext cx="1253727" cy="1292662"/>
          </a:xfrm>
          <a:prstGeom prst="rect">
            <a:avLst/>
          </a:prstGeom>
          <a:noFill/>
        </p:spPr>
        <p:txBody>
          <a:bodyPr wrap="square" rtlCol="0">
            <a:spAutoFit/>
          </a:bodyPr>
          <a:lstStyle/>
          <a:p>
            <a:pPr algn="ctr"/>
            <a:r>
              <a:rPr lang="en-US" sz="1200" kern="1200">
                <a:solidFill>
                  <a:schemeClr val="bg1"/>
                </a:solidFill>
              </a:rPr>
              <a:t>Gather information, identify essential job functions</a:t>
            </a:r>
          </a:p>
          <a:p>
            <a:endParaRPr lang="en-US"/>
          </a:p>
        </p:txBody>
      </p:sp>
      <p:sp>
        <p:nvSpPr>
          <p:cNvPr id="57" name="Oval 56">
            <a:extLst>
              <a:ext uri="{FF2B5EF4-FFF2-40B4-BE49-F238E27FC236}">
                <a16:creationId xmlns:a16="http://schemas.microsoft.com/office/drawing/2014/main" id="{A20D3B00-8D6E-30E0-5104-4E30DA22AB8D}"/>
              </a:ext>
            </a:extLst>
          </p:cNvPr>
          <p:cNvSpPr/>
          <p:nvPr/>
        </p:nvSpPr>
        <p:spPr>
          <a:xfrm>
            <a:off x="7417256" y="4340935"/>
            <a:ext cx="1486801" cy="1485548"/>
          </a:xfrm>
          <a:prstGeom prst="ellipse">
            <a:avLst/>
          </a:prstGeom>
          <a:solidFill>
            <a:schemeClr val="bg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58" name="Oval 57">
            <a:extLst>
              <a:ext uri="{FF2B5EF4-FFF2-40B4-BE49-F238E27FC236}">
                <a16:creationId xmlns:a16="http://schemas.microsoft.com/office/drawing/2014/main" id="{2B71C60B-ADA4-D105-78E4-761C6593E768}"/>
              </a:ext>
            </a:extLst>
          </p:cNvPr>
          <p:cNvSpPr/>
          <p:nvPr/>
        </p:nvSpPr>
        <p:spPr>
          <a:xfrm>
            <a:off x="3560017" y="2178742"/>
            <a:ext cx="1486801" cy="1485548"/>
          </a:xfrm>
          <a:prstGeom prst="ellipse">
            <a:avLst/>
          </a:prstGeom>
          <a:solidFill>
            <a:schemeClr val="bg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b="1"/>
          </a:p>
        </p:txBody>
      </p:sp>
      <p:sp>
        <p:nvSpPr>
          <p:cNvPr id="59" name="Oval 58">
            <a:extLst>
              <a:ext uri="{FF2B5EF4-FFF2-40B4-BE49-F238E27FC236}">
                <a16:creationId xmlns:a16="http://schemas.microsoft.com/office/drawing/2014/main" id="{8BB5E361-72B7-E53E-9F35-87318D14B601}"/>
              </a:ext>
            </a:extLst>
          </p:cNvPr>
          <p:cNvSpPr/>
          <p:nvPr/>
        </p:nvSpPr>
        <p:spPr>
          <a:xfrm>
            <a:off x="3562164" y="4349530"/>
            <a:ext cx="1486801" cy="1485548"/>
          </a:xfrm>
          <a:prstGeom prst="ellipse">
            <a:avLst/>
          </a:prstGeom>
          <a:solidFill>
            <a:srgbClr val="1B3D6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60" name="TextBox 59">
            <a:extLst>
              <a:ext uri="{FF2B5EF4-FFF2-40B4-BE49-F238E27FC236}">
                <a16:creationId xmlns:a16="http://schemas.microsoft.com/office/drawing/2014/main" id="{66C14ADB-8131-5495-4AAE-838D4E23C6F7}"/>
              </a:ext>
            </a:extLst>
          </p:cNvPr>
          <p:cNvSpPr txBox="1"/>
          <p:nvPr/>
        </p:nvSpPr>
        <p:spPr>
          <a:xfrm>
            <a:off x="7382294" y="4630639"/>
            <a:ext cx="1521582" cy="923330"/>
          </a:xfrm>
          <a:prstGeom prst="rect">
            <a:avLst/>
          </a:prstGeom>
          <a:noFill/>
        </p:spPr>
        <p:txBody>
          <a:bodyPr wrap="square" rtlCol="0">
            <a:spAutoFit/>
          </a:bodyPr>
          <a:lstStyle/>
          <a:p>
            <a:pPr marL="0" lvl="0" indent="0" algn="ctr" defTabSz="311150">
              <a:lnSpc>
                <a:spcPct val="90000"/>
              </a:lnSpc>
              <a:spcBef>
                <a:spcPct val="0"/>
              </a:spcBef>
              <a:spcAft>
                <a:spcPct val="35000"/>
              </a:spcAft>
              <a:buNone/>
            </a:pPr>
            <a:r>
              <a:rPr lang="en-US" sz="1200" kern="1200">
                <a:solidFill>
                  <a:schemeClr val="bg1"/>
                </a:solidFill>
              </a:rPr>
              <a:t>Engage with employee and explore accommodation options</a:t>
            </a:r>
          </a:p>
        </p:txBody>
      </p:sp>
      <p:sp>
        <p:nvSpPr>
          <p:cNvPr id="61" name="TextBox 60">
            <a:extLst>
              <a:ext uri="{FF2B5EF4-FFF2-40B4-BE49-F238E27FC236}">
                <a16:creationId xmlns:a16="http://schemas.microsoft.com/office/drawing/2014/main" id="{935F7ACB-00B1-8B78-1653-99E060079E31}"/>
              </a:ext>
            </a:extLst>
          </p:cNvPr>
          <p:cNvSpPr txBox="1"/>
          <p:nvPr/>
        </p:nvSpPr>
        <p:spPr>
          <a:xfrm>
            <a:off x="3556627" y="4888393"/>
            <a:ext cx="1486801" cy="424732"/>
          </a:xfrm>
          <a:prstGeom prst="rect">
            <a:avLst/>
          </a:prstGeom>
          <a:noFill/>
        </p:spPr>
        <p:txBody>
          <a:bodyPr wrap="square" rtlCol="0">
            <a:spAutoFit/>
          </a:bodyPr>
          <a:lstStyle/>
          <a:p>
            <a:pPr marL="0" lvl="0" indent="0" algn="ctr" defTabSz="311150">
              <a:lnSpc>
                <a:spcPct val="90000"/>
              </a:lnSpc>
              <a:spcBef>
                <a:spcPct val="0"/>
              </a:spcBef>
              <a:spcAft>
                <a:spcPct val="35000"/>
              </a:spcAft>
              <a:buNone/>
            </a:pPr>
            <a:r>
              <a:rPr lang="en-US" sz="1200" kern="1200">
                <a:solidFill>
                  <a:schemeClr val="bg1"/>
                </a:solidFill>
              </a:rPr>
              <a:t>Implement the accommodation</a:t>
            </a:r>
          </a:p>
        </p:txBody>
      </p:sp>
      <p:sp>
        <p:nvSpPr>
          <p:cNvPr id="62" name="TextBox 61">
            <a:extLst>
              <a:ext uri="{FF2B5EF4-FFF2-40B4-BE49-F238E27FC236}">
                <a16:creationId xmlns:a16="http://schemas.microsoft.com/office/drawing/2014/main" id="{128FF3FD-B6CF-32BD-2C92-5E61DAB2DA06}"/>
              </a:ext>
            </a:extLst>
          </p:cNvPr>
          <p:cNvSpPr txBox="1"/>
          <p:nvPr/>
        </p:nvSpPr>
        <p:spPr>
          <a:xfrm>
            <a:off x="3514606" y="2508930"/>
            <a:ext cx="1567908" cy="757130"/>
          </a:xfrm>
          <a:prstGeom prst="rect">
            <a:avLst/>
          </a:prstGeom>
          <a:noFill/>
        </p:spPr>
        <p:txBody>
          <a:bodyPr wrap="square" rtlCol="0">
            <a:spAutoFit/>
          </a:bodyPr>
          <a:lstStyle/>
          <a:p>
            <a:pPr marL="0" lvl="0" indent="0" algn="ctr" defTabSz="311150">
              <a:lnSpc>
                <a:spcPct val="90000"/>
              </a:lnSpc>
              <a:spcBef>
                <a:spcPct val="0"/>
              </a:spcBef>
              <a:spcAft>
                <a:spcPct val="35000"/>
              </a:spcAft>
              <a:buNone/>
            </a:pPr>
            <a:r>
              <a:rPr lang="en-US" sz="1200" kern="1200">
                <a:solidFill>
                  <a:schemeClr val="bg1"/>
                </a:solidFill>
              </a:rPr>
              <a:t>Monitor the accommodation. Document entire process</a:t>
            </a:r>
          </a:p>
        </p:txBody>
      </p:sp>
    </p:spTree>
    <p:extLst>
      <p:ext uri="{BB962C8B-B14F-4D97-AF65-F5344CB8AC3E}">
        <p14:creationId xmlns:p14="http://schemas.microsoft.com/office/powerpoint/2010/main" val="33691344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8C48C3C1-CFA7-EC33-E77F-B7AE6E6F01A1}"/>
              </a:ext>
            </a:extLst>
          </p:cNvPr>
          <p:cNvSpPr>
            <a:spLocks noGrp="1" noChangeAspect="1"/>
          </p:cNvSpPr>
          <p:nvPr>
            <p:ph type="pic" sz="quarter" idx="13"/>
          </p:nvPr>
        </p:nvSpPr>
        <p:spPr/>
        <p:txBody>
          <a:bodyPr/>
          <a:lstStyle/>
          <a:p>
            <a:endParaRPr lang="en-US"/>
          </a:p>
        </p:txBody>
      </p:sp>
      <p:sp>
        <p:nvSpPr>
          <p:cNvPr id="3" name="Title 2">
            <a:extLst>
              <a:ext uri="{FF2B5EF4-FFF2-40B4-BE49-F238E27FC236}">
                <a16:creationId xmlns:a16="http://schemas.microsoft.com/office/drawing/2014/main" id="{18A60F65-3C31-C9F7-E76C-60FBBF4120AB}"/>
              </a:ext>
            </a:extLst>
          </p:cNvPr>
          <p:cNvSpPr>
            <a:spLocks noGrp="1"/>
          </p:cNvSpPr>
          <p:nvPr>
            <p:ph type="title"/>
          </p:nvPr>
        </p:nvSpPr>
        <p:spPr/>
        <p:txBody>
          <a:bodyPr/>
          <a:lstStyle/>
          <a:p>
            <a:r>
              <a:rPr lang="en-US" dirty="0"/>
              <a:t>Resources</a:t>
            </a:r>
          </a:p>
        </p:txBody>
      </p:sp>
      <p:sp>
        <p:nvSpPr>
          <p:cNvPr id="4" name="Text Placeholder 3">
            <a:extLst>
              <a:ext uri="{FF2B5EF4-FFF2-40B4-BE49-F238E27FC236}">
                <a16:creationId xmlns:a16="http://schemas.microsoft.com/office/drawing/2014/main" id="{37E8278F-41E4-90AE-B396-02FCF2C6238D}"/>
              </a:ext>
            </a:extLst>
          </p:cNvPr>
          <p:cNvSpPr>
            <a:spLocks noGrp="1"/>
          </p:cNvSpPr>
          <p:nvPr>
            <p:ph type="body" idx="1"/>
          </p:nvPr>
        </p:nvSpPr>
        <p:spPr/>
        <p:txBody>
          <a:bodyPr/>
          <a:lstStyle/>
          <a:p>
            <a:r>
              <a:rPr lang="en-US" dirty="0"/>
              <a:t>And More!</a:t>
            </a:r>
          </a:p>
        </p:txBody>
      </p:sp>
    </p:spTree>
    <p:extLst>
      <p:ext uri="{BB962C8B-B14F-4D97-AF65-F5344CB8AC3E}">
        <p14:creationId xmlns:p14="http://schemas.microsoft.com/office/powerpoint/2010/main" val="2167014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87A81-A7E1-552A-E921-C255BE646C48}"/>
              </a:ext>
            </a:extLst>
          </p:cNvPr>
          <p:cNvSpPr>
            <a:spLocks noGrp="1"/>
          </p:cNvSpPr>
          <p:nvPr>
            <p:ph type="title"/>
          </p:nvPr>
        </p:nvSpPr>
        <p:spPr>
          <a:xfrm>
            <a:off x="1041084" y="269875"/>
            <a:ext cx="10312716" cy="1325563"/>
          </a:xfrm>
        </p:spPr>
        <p:txBody>
          <a:bodyPr anchor="ctr">
            <a:normAutofit/>
          </a:bodyPr>
          <a:lstStyle/>
          <a:p>
            <a:r>
              <a:rPr lang="en-US"/>
              <a:t>Resources/Websites</a:t>
            </a:r>
          </a:p>
        </p:txBody>
      </p:sp>
      <p:sp>
        <p:nvSpPr>
          <p:cNvPr id="3" name="Content Placeholder 2">
            <a:extLst>
              <a:ext uri="{FF2B5EF4-FFF2-40B4-BE49-F238E27FC236}">
                <a16:creationId xmlns:a16="http://schemas.microsoft.com/office/drawing/2014/main" id="{93F4A16F-D279-46C8-12C7-501D0999F129}"/>
              </a:ext>
            </a:extLst>
          </p:cNvPr>
          <p:cNvSpPr>
            <a:spLocks noGrp="1"/>
          </p:cNvSpPr>
          <p:nvPr>
            <p:ph type="body" sz="quarter" idx="13"/>
          </p:nvPr>
        </p:nvSpPr>
        <p:spPr>
          <a:xfrm>
            <a:off x="1041400" y="1889125"/>
            <a:ext cx="4557713" cy="4467225"/>
          </a:xfrm>
        </p:spPr>
        <p:txBody>
          <a:bodyPr vert="horz" lIns="91440" tIns="45720" rIns="91440" bIns="45720" rtlCol="0" anchor="t">
            <a:normAutofit/>
          </a:bodyPr>
          <a:lstStyle/>
          <a:p>
            <a:pPr marL="342900" indent="-342900">
              <a:buChar char="•"/>
            </a:pPr>
            <a:r>
              <a:rPr lang="en-US" sz="1400">
                <a:hlinkClick r:id="rId2"/>
              </a:rPr>
              <a:t>https://hr.uci.edu/</a:t>
            </a:r>
            <a:endParaRPr lang="en-US" sz="1400"/>
          </a:p>
          <a:p>
            <a:endParaRPr lang="en-US" sz="1400"/>
          </a:p>
          <a:p>
            <a:pPr marL="342900" indent="-342900">
              <a:buChar char="•"/>
            </a:pPr>
            <a:r>
              <a:rPr lang="en-US" sz="1400">
                <a:hlinkClick r:id="rId3"/>
              </a:rPr>
              <a:t>https://hr.uci.edu/partnership/LAW/quick-request.php</a:t>
            </a:r>
            <a:r>
              <a:rPr lang="en-US" sz="1400"/>
              <a:t> </a:t>
            </a:r>
          </a:p>
          <a:p>
            <a:pPr marL="342900" indent="-342900">
              <a:buChar char="•"/>
            </a:pPr>
            <a:endParaRPr lang="en-US" sz="1400"/>
          </a:p>
          <a:p>
            <a:pPr marL="342900" indent="-342900">
              <a:buChar char="•"/>
            </a:pPr>
            <a:r>
              <a:rPr lang="en-US" sz="1400">
                <a:hlinkClick r:id="rId4"/>
              </a:rPr>
              <a:t>https://hr.uci.edu/partnership/leaves/</a:t>
            </a:r>
          </a:p>
          <a:p>
            <a:pPr marL="342900" indent="-342900">
              <a:buChar char="•"/>
            </a:pPr>
            <a:endParaRPr lang="en-US" sz="1400"/>
          </a:p>
          <a:p>
            <a:pPr marL="342900" indent="-342900">
              <a:buChar char="•"/>
            </a:pPr>
            <a:r>
              <a:rPr lang="en-US" sz="1400">
                <a:hlinkClick r:id="rId5"/>
              </a:rPr>
              <a:t>https://hr.uci.edu/partnership/LAW/leaveadmin/</a:t>
            </a:r>
          </a:p>
          <a:p>
            <a:pPr marL="342900" indent="-342900">
              <a:buChar char="•"/>
            </a:pPr>
            <a:endParaRPr lang="en-US" sz="1400"/>
          </a:p>
          <a:p>
            <a:pPr marL="342900" indent="-342900">
              <a:buChar char="•"/>
            </a:pPr>
            <a:r>
              <a:rPr lang="en-US" sz="1400">
                <a:hlinkClick r:id="rId6"/>
              </a:rPr>
              <a:t>https://hr.uci.edu/partnership/LAW/workers-compensation.php</a:t>
            </a:r>
          </a:p>
          <a:p>
            <a:pPr marL="342900" indent="-342900">
              <a:buChar char="•"/>
            </a:pPr>
            <a:endParaRPr lang="en-US" sz="1400"/>
          </a:p>
          <a:p>
            <a:pPr marL="342900" indent="-342900">
              <a:buChar char="•"/>
            </a:pPr>
            <a:r>
              <a:rPr lang="en-US" sz="1400"/>
              <a:t>Coming in 2026 New Accommodation Website!</a:t>
            </a:r>
          </a:p>
        </p:txBody>
      </p:sp>
    </p:spTree>
    <p:extLst>
      <p:ext uri="{BB962C8B-B14F-4D97-AF65-F5344CB8AC3E}">
        <p14:creationId xmlns:p14="http://schemas.microsoft.com/office/powerpoint/2010/main" val="35484666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D8C65-8398-4916-B9F3-E70C8FB19185}"/>
              </a:ext>
            </a:extLst>
          </p:cNvPr>
          <p:cNvSpPr>
            <a:spLocks noGrp="1"/>
          </p:cNvSpPr>
          <p:nvPr>
            <p:ph type="title"/>
          </p:nvPr>
        </p:nvSpPr>
        <p:spPr/>
        <p:txBody>
          <a:bodyPr>
            <a:normAutofit/>
          </a:bodyPr>
          <a:lstStyle/>
          <a:p>
            <a:pPr algn="ctr"/>
            <a:r>
              <a:rPr lang="en-US"/>
              <a:t>Resources &amp; Trainings</a:t>
            </a:r>
          </a:p>
        </p:txBody>
      </p:sp>
      <p:sp>
        <p:nvSpPr>
          <p:cNvPr id="3" name="Content Placeholder 2">
            <a:extLst>
              <a:ext uri="{FF2B5EF4-FFF2-40B4-BE49-F238E27FC236}">
                <a16:creationId xmlns:a16="http://schemas.microsoft.com/office/drawing/2014/main" id="{E2E03AAC-94AE-4A55-BC8C-906BC035F678}"/>
              </a:ext>
            </a:extLst>
          </p:cNvPr>
          <p:cNvSpPr>
            <a:spLocks noGrp="1"/>
          </p:cNvSpPr>
          <p:nvPr>
            <p:ph sz="quarter" idx="13"/>
          </p:nvPr>
        </p:nvSpPr>
        <p:spPr/>
        <p:txBody>
          <a:bodyPr vert="horz" lIns="91440" tIns="45720" rIns="91440" bIns="45720" rtlCol="0" anchor="t">
            <a:noAutofit/>
          </a:bodyPr>
          <a:lstStyle/>
          <a:p>
            <a:r>
              <a:rPr lang="en-US" sz="1800" dirty="0">
                <a:solidFill>
                  <a:schemeClr val="tx1"/>
                </a:solidFill>
              </a:rPr>
              <a:t>Your Guide to UC Disability Benefits</a:t>
            </a:r>
            <a:endParaRPr lang="en-US" sz="1800" dirty="0">
              <a:solidFill>
                <a:schemeClr val="tx1"/>
              </a:solidFill>
              <a:hlinkClick r:id="" action="ppaction://noaction">
                <a:extLst>
                  <a:ext uri="{A12FA001-AC4F-418D-AE19-62706E023703}">
                    <ahyp:hlinkClr xmlns:ahyp="http://schemas.microsoft.com/office/drawing/2018/hyperlinkcolor" val="tx"/>
                  </a:ext>
                </a:extLst>
              </a:hlinkClick>
            </a:endParaRPr>
          </a:p>
          <a:p>
            <a:r>
              <a:rPr lang="en-US" sz="1800">
                <a:solidFill>
                  <a:srgbClr val="00B0F0"/>
                </a:solidFill>
                <a:hlinkClick r:id="rId2">
                  <a:extLst>
                    <a:ext uri="{A12FA001-AC4F-418D-AE19-62706E023703}">
                      <ahyp:hlinkClr xmlns:ahyp="http://schemas.microsoft.com/office/drawing/2018/hyperlinkcolor" val="tx"/>
                    </a:ext>
                  </a:extLst>
                </a:hlinkClick>
              </a:rPr>
              <a:t>https://ucnet.universityofcalifornia.edu/forms/pdf/your-guide-to-uc-disability-benefits-fact-sheet.pdf</a:t>
            </a:r>
            <a:endParaRPr lang="en-US" sz="1800"/>
          </a:p>
          <a:p>
            <a:endParaRPr lang="en-US" sz="1800"/>
          </a:p>
          <a:p>
            <a:r>
              <a:rPr lang="en-US" sz="1800" dirty="0">
                <a:solidFill>
                  <a:schemeClr val="tx1"/>
                </a:solidFill>
              </a:rPr>
              <a:t>Disability Information on UC Net</a:t>
            </a:r>
          </a:p>
          <a:p>
            <a:r>
              <a:rPr lang="en-US" sz="1800">
                <a:hlinkClick r:id="rId2"/>
              </a:rPr>
              <a:t>https://ucnet.universityofcalifornia.edu/forms/pdf/your-guide-to-uc-disability-benefits-fact-sheet.pdf</a:t>
            </a:r>
            <a:endParaRPr lang="en-US" sz="1800"/>
          </a:p>
          <a:p>
            <a:endParaRPr lang="en-US" sz="1800"/>
          </a:p>
          <a:p>
            <a:r>
              <a:rPr lang="en-US" sz="1800" dirty="0">
                <a:solidFill>
                  <a:schemeClr val="tx1"/>
                </a:solidFill>
              </a:rPr>
              <a:t>Upcoming Trainings – please register under UCLC</a:t>
            </a:r>
          </a:p>
          <a:p>
            <a:pPr marL="342900" indent="-342900">
              <a:buFont typeface="Arial" panose="020B0604020202020204" pitchFamily="34" charset="0"/>
              <a:buChar char="•"/>
            </a:pPr>
            <a:r>
              <a:rPr lang="en-US" sz="1800" dirty="0">
                <a:solidFill>
                  <a:schemeClr val="tx1"/>
                </a:solidFill>
              </a:rPr>
              <a:t>Quarterly Disability Management &amp; The Interactive Process</a:t>
            </a:r>
          </a:p>
          <a:p>
            <a:pPr marL="342900" indent="-342900">
              <a:buFont typeface="Arial" panose="020B0604020202020204" pitchFamily="34" charset="0"/>
              <a:buChar char="•"/>
            </a:pPr>
            <a:r>
              <a:rPr lang="en-US" sz="1800" dirty="0">
                <a:solidFill>
                  <a:schemeClr val="tx1"/>
                </a:solidFill>
              </a:rPr>
              <a:t>Bi-Annual - </a:t>
            </a:r>
            <a:r>
              <a:rPr lang="en-US" sz="1800" dirty="0" err="1">
                <a:solidFill>
                  <a:schemeClr val="tx1"/>
                </a:solidFill>
              </a:rPr>
              <a:t>mySedgwick</a:t>
            </a:r>
            <a:r>
              <a:rPr lang="en-US" sz="1800" dirty="0">
                <a:solidFill>
                  <a:schemeClr val="tx1"/>
                </a:solidFill>
              </a:rPr>
              <a:t> Training</a:t>
            </a:r>
          </a:p>
          <a:p>
            <a:pPr marL="342900" indent="-342900">
              <a:buFont typeface="Arial" panose="020B0604020202020204" pitchFamily="34" charset="0"/>
              <a:buChar char="•"/>
            </a:pPr>
            <a:r>
              <a:rPr lang="en-US" sz="1800" dirty="0">
                <a:solidFill>
                  <a:schemeClr val="tx1"/>
                </a:solidFill>
              </a:rPr>
              <a:t>Every Other Month - Expecting Parents Workshop</a:t>
            </a:r>
          </a:p>
          <a:p>
            <a:pPr marL="342900" indent="-342900">
              <a:buFont typeface="Arial" panose="020B0604020202020204" pitchFamily="34" charset="0"/>
              <a:buChar char="•"/>
            </a:pPr>
            <a:r>
              <a:rPr lang="en-US" sz="1800" dirty="0">
                <a:solidFill>
                  <a:schemeClr val="tx1"/>
                </a:solidFill>
              </a:rPr>
              <a:t>Bi-Annual – Leaves &amp; </a:t>
            </a:r>
            <a:r>
              <a:rPr lang="en-US" sz="1800" dirty="0" err="1">
                <a:solidFill>
                  <a:schemeClr val="tx1"/>
                </a:solidFill>
              </a:rPr>
              <a:t>UCPath</a:t>
            </a:r>
            <a:r>
              <a:rPr lang="en-US" sz="1800" dirty="0">
                <a:solidFill>
                  <a:schemeClr val="tx1"/>
                </a:solidFill>
              </a:rPr>
              <a:t> Entries for De-Centralized Campus (this training)</a:t>
            </a:r>
          </a:p>
          <a:p>
            <a:pPr marL="342900" indent="-342900">
              <a:buFont typeface="Arial" panose="020B0604020202020204" pitchFamily="34" charset="0"/>
              <a:buChar char="•"/>
            </a:pPr>
            <a:r>
              <a:rPr lang="en-US" sz="1800" dirty="0">
                <a:solidFill>
                  <a:schemeClr val="tx1"/>
                </a:solidFill>
              </a:rPr>
              <a:t>Bi-Annual - Managing Staff Leaves w/ Sedgwick training.</a:t>
            </a:r>
          </a:p>
          <a:p>
            <a:pPr marL="692150" lvl="1" indent="-342900"/>
            <a:r>
              <a:rPr lang="en-US" dirty="0">
                <a:solidFill>
                  <a:schemeClr val="tx1"/>
                </a:solidFill>
              </a:rPr>
              <a:t>Please be sure to register for the appropriate training, i.e. Campus/COHS or Medical Center.</a:t>
            </a:r>
          </a:p>
          <a:p>
            <a:pPr lvl="1" indent="0">
              <a:buNone/>
            </a:pPr>
            <a:endParaRPr lang="en-US" sz="1700">
              <a:solidFill>
                <a:schemeClr val="tx1"/>
              </a:solidFill>
            </a:endParaRPr>
          </a:p>
          <a:p>
            <a:pPr marL="342900" indent="-342900">
              <a:buFont typeface="Arial" panose="020B0604020202020204" pitchFamily="34" charset="0"/>
              <a:buChar char="•"/>
            </a:pPr>
            <a:endParaRPr lang="en-US"/>
          </a:p>
          <a:p>
            <a:endParaRPr lang="en-US"/>
          </a:p>
          <a:p>
            <a:endParaRPr lang="en-US"/>
          </a:p>
        </p:txBody>
      </p:sp>
    </p:spTree>
    <p:extLst>
      <p:ext uri="{BB962C8B-B14F-4D97-AF65-F5344CB8AC3E}">
        <p14:creationId xmlns:p14="http://schemas.microsoft.com/office/powerpoint/2010/main" val="31811383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56625-B37E-6697-4B28-E441F9F154E6}"/>
              </a:ext>
            </a:extLst>
          </p:cNvPr>
          <p:cNvSpPr>
            <a:spLocks noGrp="1"/>
          </p:cNvSpPr>
          <p:nvPr>
            <p:ph type="title"/>
          </p:nvPr>
        </p:nvSpPr>
        <p:spPr/>
        <p:txBody>
          <a:bodyPr/>
          <a:lstStyle/>
          <a:p>
            <a:r>
              <a:rPr lang="en-US"/>
              <a:t>Questions</a:t>
            </a:r>
          </a:p>
        </p:txBody>
      </p:sp>
    </p:spTree>
    <p:extLst>
      <p:ext uri="{BB962C8B-B14F-4D97-AF65-F5344CB8AC3E}">
        <p14:creationId xmlns:p14="http://schemas.microsoft.com/office/powerpoint/2010/main" val="1962348212"/>
      </p:ext>
    </p:extLst>
  </p:cSld>
  <p:clrMapOvr>
    <a:masterClrMapping/>
  </p:clrMapOvr>
</p:sld>
</file>

<file path=ppt/theme/theme1.xml><?xml version="1.0" encoding="utf-8"?>
<a:theme xmlns:a="http://schemas.openxmlformats.org/drawingml/2006/main" name="Office Theme">
  <a:themeElements>
    <a:clrScheme name="UCI HR 092822">
      <a:dk1>
        <a:srgbClr val="1B3D6D"/>
      </a:dk1>
      <a:lt1>
        <a:sysClr val="window" lastClr="FFFFFF"/>
      </a:lt1>
      <a:dk2>
        <a:srgbClr val="595959"/>
      </a:dk2>
      <a:lt2>
        <a:srgbClr val="F2F2F2"/>
      </a:lt2>
      <a:accent1>
        <a:srgbClr val="0064A4"/>
      </a:accent1>
      <a:accent2>
        <a:srgbClr val="ED7D31"/>
      </a:accent2>
      <a:accent3>
        <a:srgbClr val="7F7F7F"/>
      </a:accent3>
      <a:accent4>
        <a:srgbClr val="F1AF1D"/>
      </a:accent4>
      <a:accent5>
        <a:srgbClr val="6AA2B8"/>
      </a:accent5>
      <a:accent6>
        <a:srgbClr val="F06025"/>
      </a:accent6>
      <a:hlink>
        <a:srgbClr val="00B0F0"/>
      </a:hlink>
      <a:folHlink>
        <a:srgbClr val="0084B4"/>
      </a:folHlink>
    </a:clrScheme>
    <a:fontScheme name="Century Gothic">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AC49431-7933-43D7-B16B-03F3C15F7291}" vid="{0A052E87-A37E-4631-A08E-F00D0D75DB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070F8A996AD2241B931BCC30CB0ECB9" ma:contentTypeVersion="7" ma:contentTypeDescription="Create a new document." ma:contentTypeScope="" ma:versionID="e9d8478d4e177d7984498582f9921b3d">
  <xsd:schema xmlns:xsd="http://www.w3.org/2001/XMLSchema" xmlns:xs="http://www.w3.org/2001/XMLSchema" xmlns:p="http://schemas.microsoft.com/office/2006/metadata/properties" xmlns:ns2="8c706f18-0131-48f9-80a4-18d060fd5f11" targetNamespace="http://schemas.microsoft.com/office/2006/metadata/properties" ma:root="true" ma:fieldsID="1ae4b97e566a317ca204f86eb3c63668" ns2:_="">
    <xsd:import namespace="8c706f18-0131-48f9-80a4-18d060fd5f1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706f18-0131-48f9-80a4-18d060fd5f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2A1907E-8682-49E8-91B5-A03256E8148B}">
  <ds:schemaRefs>
    <ds:schemaRef ds:uri="8c706f18-0131-48f9-80a4-18d060fd5f1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CA87A68-9813-452B-9727-FA145E8067CD}">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D65B2D45-0C85-42F7-B85F-5250AF1F36E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HR PPT Template v02 100322</Template>
  <TotalTime>0</TotalTime>
  <Words>5371</Words>
  <Application>Microsoft Office PowerPoint</Application>
  <PresentationFormat>Widescreen</PresentationFormat>
  <Paragraphs>494</Paragraphs>
  <Slides>62</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62</vt:i4>
      </vt:variant>
    </vt:vector>
  </HeadingPairs>
  <TitlesOfParts>
    <vt:vector size="71" baseType="lpstr">
      <vt:lpstr>Aptos</vt:lpstr>
      <vt:lpstr>Arial</vt:lpstr>
      <vt:lpstr>Arial,Sans-Serif</vt:lpstr>
      <vt:lpstr>Calibri</vt:lpstr>
      <vt:lpstr>Century Gothic</vt:lpstr>
      <vt:lpstr>Courier New</vt:lpstr>
      <vt:lpstr>Lato</vt:lpstr>
      <vt:lpstr>Open Sans</vt:lpstr>
      <vt:lpstr>Office Theme</vt:lpstr>
      <vt:lpstr>LEAVES &amp; UCPATH ENTRIES FOR  DE-CENTRALIZED CAMPUS</vt:lpstr>
      <vt:lpstr>TODAY'S PRESENTERS</vt:lpstr>
      <vt:lpstr>AGENDA</vt:lpstr>
      <vt:lpstr>UCI Partners</vt:lpstr>
      <vt:lpstr>SEDGWICK STAFF LEAVES SUPPORT</vt:lpstr>
      <vt:lpstr>HOW TO INITIATE REQUEST WITH SEDGWICK</vt:lpstr>
      <vt:lpstr>SEDGWICK CONTACT METHODS</vt:lpstr>
      <vt:lpstr>MYSEDGWICK hr.uci.edu/Sedgwick </vt:lpstr>
      <vt:lpstr>MYSEDGWICK CONTINUED</vt:lpstr>
      <vt:lpstr>LINCOLN FINANCIAL GROUP</vt:lpstr>
      <vt:lpstr>Leave of Absences</vt:lpstr>
      <vt:lpstr>LEAVE TIMELINE</vt:lpstr>
      <vt:lpstr>NEW LEAVE CHECKLIST</vt:lpstr>
      <vt:lpstr>FAMILY MEDICAL LEAVE ACT (FMLA)</vt:lpstr>
      <vt:lpstr>CALIFORNIA FAMILY RIGHTS ACT(CFRA)</vt:lpstr>
      <vt:lpstr>PREGNANCY DISABILITY LEAVE (PDL)</vt:lpstr>
      <vt:lpstr>PARENTAL BONDING</vt:lpstr>
      <vt:lpstr>SUPPLEMENTAL FML</vt:lpstr>
      <vt:lpstr>REPRODUCTIVE LOSS LEAVE NOT MANAGED BY SEDGWICK </vt:lpstr>
      <vt:lpstr>BEREAVEMENT LEAVES NOT MANAGED BY SEDGWICK</vt:lpstr>
      <vt:lpstr>PERSONAL LEAVES</vt:lpstr>
      <vt:lpstr>REDUCED WORK SCHEDULES</vt:lpstr>
      <vt:lpstr>INTERMITTENT LEAVES</vt:lpstr>
      <vt:lpstr> </vt:lpstr>
      <vt:lpstr>Pay Options</vt:lpstr>
      <vt:lpstr>Pay Options During Period of Disability</vt:lpstr>
      <vt:lpstr>State of CA Benefits (EDD)</vt:lpstr>
      <vt:lpstr>Paid Family Care &amp; Bonding (PFCB)</vt:lpstr>
      <vt:lpstr>Paid Family Care &amp; Bonding (PFCB)</vt:lpstr>
      <vt:lpstr>Bargaining Contracts and Personnel Policies Related to Pay While on Leave</vt:lpstr>
      <vt:lpstr>Catastrophic Leave Program</vt:lpstr>
      <vt:lpstr>Catastrophic Leave Continued </vt:lpstr>
      <vt:lpstr>Impact to Benefits</vt:lpstr>
      <vt:lpstr>Insurance Benefits While on Leave</vt:lpstr>
      <vt:lpstr>Timecard Coding</vt:lpstr>
      <vt:lpstr>Timecards While on Leave Non-Exempt</vt:lpstr>
      <vt:lpstr>Timecards While on Leave Exempt</vt:lpstr>
      <vt:lpstr>Sedgwick – Pending Status</vt:lpstr>
      <vt:lpstr>Payroll Issues &amp; Missed Deadline</vt:lpstr>
      <vt:lpstr>Pay Entries</vt:lpstr>
      <vt:lpstr>Pregnancy Disability Timeline How do FMLA, CFRA, and PDL Interact?</vt:lpstr>
      <vt:lpstr>Medical Leave 14 Day Disability Waiting Period</vt:lpstr>
      <vt:lpstr>Medical Leave Using 22 Days of Sick Before Disability Starts</vt:lpstr>
      <vt:lpstr>Pregnancy Disability Leave With &amp; Without  FMLA Eligibility</vt:lpstr>
      <vt:lpstr>Parental Bonding</vt:lpstr>
      <vt:lpstr>Parental Bonding, Cont.</vt:lpstr>
      <vt:lpstr>Parental Bonding, Cont.</vt:lpstr>
      <vt:lpstr>FMLA/CFRA Exhausted Leave</vt:lpstr>
      <vt:lpstr>FMLA/CFRA Exhausted Cont.</vt:lpstr>
      <vt:lpstr>FMLA/CFRA Exhausted Leave Cont.</vt:lpstr>
      <vt:lpstr>Childcaring Leave</vt:lpstr>
      <vt:lpstr>Supplemental FMLA (non-represented)</vt:lpstr>
      <vt:lpstr>Editing Extended Absences</vt:lpstr>
      <vt:lpstr>Accommodations</vt:lpstr>
      <vt:lpstr>RECOGNIZING LEAVE &amp; Accommodation Needs</vt:lpstr>
      <vt:lpstr>CAN &amp; CANNOT’S</vt:lpstr>
      <vt:lpstr>INTERACTIVE PROCESS</vt:lpstr>
      <vt:lpstr>INTERACTIVE PROCESS</vt:lpstr>
      <vt:lpstr>Resources</vt:lpstr>
      <vt:lpstr>Resources/Websites</vt:lpstr>
      <vt:lpstr>Resources &amp; Trainings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Schnaithmann, Trisha</dc:creator>
  <cp:lastModifiedBy>Elizabeth Beach</cp:lastModifiedBy>
  <cp:revision>214</cp:revision>
  <dcterms:created xsi:type="dcterms:W3CDTF">2022-10-05T13:28:50Z</dcterms:created>
  <dcterms:modified xsi:type="dcterms:W3CDTF">2026-10-16T19:57:48Z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0x010100A070F8A996AD2241B931BCC30CB0ECB9</vt:lpwstr>
  </property>
  <property fmtid="{D5CDD505-2E9C-101B-9397-08002B2CF9AE}" pid="3" name="Order">
    <vt:r8>329400</vt:r8>
  </property>
  <property fmtid="{D5CDD505-2E9C-101B-9397-08002B2CF9AE}" pid="4" name="TriggerFlowInfo">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_ExtendedDescription">
    <vt:lpwstr/>
  </property>
</Properties>
</file>